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7"/>
  </p:notesMasterIdLst>
  <p:handoutMasterIdLst>
    <p:handoutMasterId r:id="rId18"/>
  </p:handoutMasterIdLst>
  <p:sldIdLst>
    <p:sldId id="256" r:id="rId5"/>
    <p:sldId id="269" r:id="rId6"/>
    <p:sldId id="257" r:id="rId7"/>
    <p:sldId id="271" r:id="rId8"/>
    <p:sldId id="274" r:id="rId9"/>
    <p:sldId id="276" r:id="rId10"/>
    <p:sldId id="277" r:id="rId11"/>
    <p:sldId id="273" r:id="rId12"/>
    <p:sldId id="280" r:id="rId13"/>
    <p:sldId id="283" r:id="rId14"/>
    <p:sldId id="284" r:id="rId15"/>
    <p:sldId id="282" r:id="rId16"/>
  </p:sldIdLst>
  <p:sldSz cx="12192000" cy="6858000"/>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Sophie ASSELIN" userId="a578c910-6ff9-4658-a7cd-c14e07105c6d" providerId="ADAL" clId="{088726B6-4B1F-4C7B-9F72-0DE101DF1DAF}"/>
    <pc:docChg chg="custSel addSld delSld modSld">
      <pc:chgData name="Anne-Sophie ASSELIN" userId="a578c910-6ff9-4658-a7cd-c14e07105c6d" providerId="ADAL" clId="{088726B6-4B1F-4C7B-9F72-0DE101DF1DAF}" dt="2022-09-08T18:03:35.886" v="3509" actId="20577"/>
      <pc:docMkLst>
        <pc:docMk/>
      </pc:docMkLst>
      <pc:sldChg chg="modSp mod">
        <pc:chgData name="Anne-Sophie ASSELIN" userId="a578c910-6ff9-4658-a7cd-c14e07105c6d" providerId="ADAL" clId="{088726B6-4B1F-4C7B-9F72-0DE101DF1DAF}" dt="2022-09-08T15:32:59.732" v="438" actId="20577"/>
        <pc:sldMkLst>
          <pc:docMk/>
          <pc:sldMk cId="3573776069" sldId="256"/>
        </pc:sldMkLst>
        <pc:spChg chg="mod">
          <ac:chgData name="Anne-Sophie ASSELIN" userId="a578c910-6ff9-4658-a7cd-c14e07105c6d" providerId="ADAL" clId="{088726B6-4B1F-4C7B-9F72-0DE101DF1DAF}" dt="2022-09-08T15:32:59.732" v="438" actId="20577"/>
          <ac:spMkLst>
            <pc:docMk/>
            <pc:sldMk cId="3573776069" sldId="256"/>
            <ac:spMk id="12" creationId="{2DFD75D0-F00A-4F51-AA5F-13728B69B007}"/>
          </ac:spMkLst>
        </pc:spChg>
      </pc:sldChg>
      <pc:sldChg chg="modSp mod">
        <pc:chgData name="Anne-Sophie ASSELIN" userId="a578c910-6ff9-4658-a7cd-c14e07105c6d" providerId="ADAL" clId="{088726B6-4B1F-4C7B-9F72-0DE101DF1DAF}" dt="2022-09-08T16:07:15.320" v="551" actId="108"/>
        <pc:sldMkLst>
          <pc:docMk/>
          <pc:sldMk cId="3019700350" sldId="257"/>
        </pc:sldMkLst>
        <pc:spChg chg="mod">
          <ac:chgData name="Anne-Sophie ASSELIN" userId="a578c910-6ff9-4658-a7cd-c14e07105c6d" providerId="ADAL" clId="{088726B6-4B1F-4C7B-9F72-0DE101DF1DAF}" dt="2022-09-08T15:19:47.412" v="82" actId="6549"/>
          <ac:spMkLst>
            <pc:docMk/>
            <pc:sldMk cId="3019700350" sldId="257"/>
            <ac:spMk id="3" creationId="{1CB00F9E-6084-4AAA-A3A5-996460CB2E67}"/>
          </ac:spMkLst>
        </pc:spChg>
        <pc:spChg chg="mod">
          <ac:chgData name="Anne-Sophie ASSELIN" userId="a578c910-6ff9-4658-a7cd-c14e07105c6d" providerId="ADAL" clId="{088726B6-4B1F-4C7B-9F72-0DE101DF1DAF}" dt="2022-09-08T16:07:15.320" v="551" actId="108"/>
          <ac:spMkLst>
            <pc:docMk/>
            <pc:sldMk cId="3019700350" sldId="257"/>
            <ac:spMk id="7" creationId="{EA1CA168-1F7B-4A1A-AFC0-105324A33B45}"/>
          </ac:spMkLst>
        </pc:spChg>
        <pc:spChg chg="mod">
          <ac:chgData name="Anne-Sophie ASSELIN" userId="a578c910-6ff9-4658-a7cd-c14e07105c6d" providerId="ADAL" clId="{088726B6-4B1F-4C7B-9F72-0DE101DF1DAF}" dt="2022-09-08T16:07:01.987" v="549" actId="14100"/>
          <ac:spMkLst>
            <pc:docMk/>
            <pc:sldMk cId="3019700350" sldId="257"/>
            <ac:spMk id="8" creationId="{30EE4735-70C8-4D0D-89C5-923F3EE24146}"/>
          </ac:spMkLst>
        </pc:spChg>
      </pc:sldChg>
      <pc:sldChg chg="modSp mod">
        <pc:chgData name="Anne-Sophie ASSELIN" userId="a578c910-6ff9-4658-a7cd-c14e07105c6d" providerId="ADAL" clId="{088726B6-4B1F-4C7B-9F72-0DE101DF1DAF}" dt="2022-09-08T15:19:39.803" v="62" actId="20577"/>
        <pc:sldMkLst>
          <pc:docMk/>
          <pc:sldMk cId="1744882739" sldId="269"/>
        </pc:sldMkLst>
        <pc:spChg chg="mod">
          <ac:chgData name="Anne-Sophie ASSELIN" userId="a578c910-6ff9-4658-a7cd-c14e07105c6d" providerId="ADAL" clId="{088726B6-4B1F-4C7B-9F72-0DE101DF1DAF}" dt="2022-09-08T15:19:39.803" v="62" actId="20577"/>
          <ac:spMkLst>
            <pc:docMk/>
            <pc:sldMk cId="1744882739" sldId="269"/>
            <ac:spMk id="7" creationId="{01A707DB-094D-4B06-8FE8-8709CAABD2FE}"/>
          </ac:spMkLst>
        </pc:spChg>
        <pc:spChg chg="mod">
          <ac:chgData name="Anne-Sophie ASSELIN" userId="a578c910-6ff9-4658-a7cd-c14e07105c6d" providerId="ADAL" clId="{088726B6-4B1F-4C7B-9F72-0DE101DF1DAF}" dt="2022-09-08T15:11:20.772" v="22" actId="20577"/>
          <ac:spMkLst>
            <pc:docMk/>
            <pc:sldMk cId="1744882739" sldId="269"/>
            <ac:spMk id="9" creationId="{7BAFF31C-878F-4672-9B24-FCCBF8FE8FF0}"/>
          </ac:spMkLst>
        </pc:spChg>
      </pc:sldChg>
      <pc:sldChg chg="modSp mod">
        <pc:chgData name="Anne-Sophie ASSELIN" userId="a578c910-6ff9-4658-a7cd-c14e07105c6d" providerId="ADAL" clId="{088726B6-4B1F-4C7B-9F72-0DE101DF1DAF}" dt="2022-09-08T15:20:20.039" v="162" actId="6549"/>
        <pc:sldMkLst>
          <pc:docMk/>
          <pc:sldMk cId="1038384529" sldId="271"/>
        </pc:sldMkLst>
        <pc:spChg chg="mod">
          <ac:chgData name="Anne-Sophie ASSELIN" userId="a578c910-6ff9-4658-a7cd-c14e07105c6d" providerId="ADAL" clId="{088726B6-4B1F-4C7B-9F72-0DE101DF1DAF}" dt="2022-09-08T15:20:20.039" v="162" actId="6549"/>
          <ac:spMkLst>
            <pc:docMk/>
            <pc:sldMk cId="1038384529" sldId="271"/>
            <ac:spMk id="7" creationId="{34F16EFC-8586-47AB-81CF-DF411A9D47B2}"/>
          </ac:spMkLst>
        </pc:spChg>
      </pc:sldChg>
      <pc:sldChg chg="modSp mod">
        <pc:chgData name="Anne-Sophie ASSELIN" userId="a578c910-6ff9-4658-a7cd-c14e07105c6d" providerId="ADAL" clId="{088726B6-4B1F-4C7B-9F72-0DE101DF1DAF}" dt="2022-09-08T15:20:41.456" v="222" actId="6549"/>
        <pc:sldMkLst>
          <pc:docMk/>
          <pc:sldMk cId="4252520324" sldId="273"/>
        </pc:sldMkLst>
        <pc:spChg chg="mod">
          <ac:chgData name="Anne-Sophie ASSELIN" userId="a578c910-6ff9-4658-a7cd-c14e07105c6d" providerId="ADAL" clId="{088726B6-4B1F-4C7B-9F72-0DE101DF1DAF}" dt="2022-09-08T15:20:41.456" v="222" actId="6549"/>
          <ac:spMkLst>
            <pc:docMk/>
            <pc:sldMk cId="4252520324" sldId="273"/>
            <ac:spMk id="7" creationId="{24860D7E-C0B6-4816-99E5-5C8245BA009F}"/>
          </ac:spMkLst>
        </pc:spChg>
      </pc:sldChg>
      <pc:sldChg chg="modSp mod">
        <pc:chgData name="Anne-Sophie ASSELIN" userId="a578c910-6ff9-4658-a7cd-c14e07105c6d" providerId="ADAL" clId="{088726B6-4B1F-4C7B-9F72-0DE101DF1DAF}" dt="2022-09-08T15:19:30.653" v="42" actId="20577"/>
        <pc:sldMkLst>
          <pc:docMk/>
          <pc:sldMk cId="2514995256" sldId="274"/>
        </pc:sldMkLst>
        <pc:spChg chg="mod">
          <ac:chgData name="Anne-Sophie ASSELIN" userId="a578c910-6ff9-4658-a7cd-c14e07105c6d" providerId="ADAL" clId="{088726B6-4B1F-4C7B-9F72-0DE101DF1DAF}" dt="2022-09-08T15:19:30.653" v="42" actId="20577"/>
          <ac:spMkLst>
            <pc:docMk/>
            <pc:sldMk cId="2514995256" sldId="274"/>
            <ac:spMk id="7" creationId="{2EDF6B97-CD3B-4673-84D9-AF0C8911E1FA}"/>
          </ac:spMkLst>
        </pc:spChg>
      </pc:sldChg>
      <pc:sldChg chg="modSp mod">
        <pc:chgData name="Anne-Sophie ASSELIN" userId="a578c910-6ff9-4658-a7cd-c14e07105c6d" providerId="ADAL" clId="{088726B6-4B1F-4C7B-9F72-0DE101DF1DAF}" dt="2022-09-08T16:08:24.003" v="677"/>
        <pc:sldMkLst>
          <pc:docMk/>
          <pc:sldMk cId="2756234979" sldId="276"/>
        </pc:sldMkLst>
        <pc:spChg chg="mod">
          <ac:chgData name="Anne-Sophie ASSELIN" userId="a578c910-6ff9-4658-a7cd-c14e07105c6d" providerId="ADAL" clId="{088726B6-4B1F-4C7B-9F72-0DE101DF1DAF}" dt="2022-09-08T15:20:27.781" v="182" actId="6549"/>
          <ac:spMkLst>
            <pc:docMk/>
            <pc:sldMk cId="2756234979" sldId="276"/>
            <ac:spMk id="7" creationId="{DBC45C19-B44D-4CFB-8706-8355FD417F27}"/>
          </ac:spMkLst>
        </pc:spChg>
        <pc:graphicFrameChg chg="mod">
          <ac:chgData name="Anne-Sophie ASSELIN" userId="a578c910-6ff9-4658-a7cd-c14e07105c6d" providerId="ADAL" clId="{088726B6-4B1F-4C7B-9F72-0DE101DF1DAF}" dt="2022-09-08T16:08:24.003" v="677"/>
          <ac:graphicFrameMkLst>
            <pc:docMk/>
            <pc:sldMk cId="2756234979" sldId="276"/>
            <ac:graphicFrameMk id="4" creationId="{7E37C50E-1836-4A8A-BB22-D13672C8BA39}"/>
          </ac:graphicFrameMkLst>
        </pc:graphicFrameChg>
      </pc:sldChg>
      <pc:sldChg chg="modSp mod">
        <pc:chgData name="Anne-Sophie ASSELIN" userId="a578c910-6ff9-4658-a7cd-c14e07105c6d" providerId="ADAL" clId="{088726B6-4B1F-4C7B-9F72-0DE101DF1DAF}" dt="2022-09-08T15:20:33.498" v="202" actId="6549"/>
        <pc:sldMkLst>
          <pc:docMk/>
          <pc:sldMk cId="2878916985" sldId="277"/>
        </pc:sldMkLst>
        <pc:spChg chg="mod">
          <ac:chgData name="Anne-Sophie ASSELIN" userId="a578c910-6ff9-4658-a7cd-c14e07105c6d" providerId="ADAL" clId="{088726B6-4B1F-4C7B-9F72-0DE101DF1DAF}" dt="2022-09-08T15:20:33.498" v="202" actId="6549"/>
          <ac:spMkLst>
            <pc:docMk/>
            <pc:sldMk cId="2878916985" sldId="277"/>
            <ac:spMk id="7" creationId="{BD0C63D1-315B-4DFB-86EA-317D1CC6D916}"/>
          </ac:spMkLst>
        </pc:spChg>
      </pc:sldChg>
      <pc:sldChg chg="modSp del mod">
        <pc:chgData name="Anne-Sophie ASSELIN" userId="a578c910-6ff9-4658-a7cd-c14e07105c6d" providerId="ADAL" clId="{088726B6-4B1F-4C7B-9F72-0DE101DF1DAF}" dt="2022-09-08T15:22:21.783" v="405" actId="47"/>
        <pc:sldMkLst>
          <pc:docMk/>
          <pc:sldMk cId="1590156746" sldId="278"/>
        </pc:sldMkLst>
        <pc:spChg chg="mod">
          <ac:chgData name="Anne-Sophie ASSELIN" userId="a578c910-6ff9-4658-a7cd-c14e07105c6d" providerId="ADAL" clId="{088726B6-4B1F-4C7B-9F72-0DE101DF1DAF}" dt="2022-09-08T15:19:57.238" v="102" actId="6549"/>
          <ac:spMkLst>
            <pc:docMk/>
            <pc:sldMk cId="1590156746" sldId="278"/>
            <ac:spMk id="7" creationId="{0831A025-21EC-46FE-AAC7-A63EE50BF914}"/>
          </ac:spMkLst>
        </pc:spChg>
      </pc:sldChg>
      <pc:sldChg chg="modSp del mod">
        <pc:chgData name="Anne-Sophie ASSELIN" userId="a578c910-6ff9-4658-a7cd-c14e07105c6d" providerId="ADAL" clId="{088726B6-4B1F-4C7B-9F72-0DE101DF1DAF}" dt="2022-09-08T15:22:22.379" v="406" actId="47"/>
        <pc:sldMkLst>
          <pc:docMk/>
          <pc:sldMk cId="1546176450" sldId="279"/>
        </pc:sldMkLst>
        <pc:spChg chg="mod">
          <ac:chgData name="Anne-Sophie ASSELIN" userId="a578c910-6ff9-4658-a7cd-c14e07105c6d" providerId="ADAL" clId="{088726B6-4B1F-4C7B-9F72-0DE101DF1DAF}" dt="2022-09-08T15:20:03.289" v="122" actId="6549"/>
          <ac:spMkLst>
            <pc:docMk/>
            <pc:sldMk cId="1546176450" sldId="279"/>
            <ac:spMk id="7" creationId="{BD0C63D1-315B-4DFB-86EA-317D1CC6D916}"/>
          </ac:spMkLst>
        </pc:spChg>
      </pc:sldChg>
      <pc:sldChg chg="addSp delSp modSp mod">
        <pc:chgData name="Anne-Sophie ASSELIN" userId="a578c910-6ff9-4658-a7cd-c14e07105c6d" providerId="ADAL" clId="{088726B6-4B1F-4C7B-9F72-0DE101DF1DAF}" dt="2022-09-08T17:52:06.266" v="2511" actId="20577"/>
        <pc:sldMkLst>
          <pc:docMk/>
          <pc:sldMk cId="3686571444" sldId="280"/>
        </pc:sldMkLst>
        <pc:spChg chg="mod">
          <ac:chgData name="Anne-Sophie ASSELIN" userId="a578c910-6ff9-4658-a7cd-c14e07105c6d" providerId="ADAL" clId="{088726B6-4B1F-4C7B-9F72-0DE101DF1DAF}" dt="2022-09-08T15:28:21.474" v="413" actId="20577"/>
          <ac:spMkLst>
            <pc:docMk/>
            <pc:sldMk cId="3686571444" sldId="280"/>
            <ac:spMk id="6" creationId="{1B2C98A7-86E9-4906-90FF-96A90838C3FF}"/>
          </ac:spMkLst>
        </pc:spChg>
        <pc:spChg chg="mod">
          <ac:chgData name="Anne-Sophie ASSELIN" userId="a578c910-6ff9-4658-a7cd-c14e07105c6d" providerId="ADAL" clId="{088726B6-4B1F-4C7B-9F72-0DE101DF1DAF}" dt="2022-09-08T15:20:47.723" v="242" actId="6549"/>
          <ac:spMkLst>
            <pc:docMk/>
            <pc:sldMk cId="3686571444" sldId="280"/>
            <ac:spMk id="7" creationId="{BD0C63D1-315B-4DFB-86EA-317D1CC6D916}"/>
          </ac:spMkLst>
        </pc:spChg>
        <pc:spChg chg="del mod">
          <ac:chgData name="Anne-Sophie ASSELIN" userId="a578c910-6ff9-4658-a7cd-c14e07105c6d" providerId="ADAL" clId="{088726B6-4B1F-4C7B-9F72-0DE101DF1DAF}" dt="2022-09-08T15:21:14.905" v="296"/>
          <ac:spMkLst>
            <pc:docMk/>
            <pc:sldMk cId="3686571444" sldId="280"/>
            <ac:spMk id="8" creationId="{6FB090B6-6A1F-4C43-8086-CB7D520848DE}"/>
          </ac:spMkLst>
        </pc:spChg>
        <pc:spChg chg="add mod">
          <ac:chgData name="Anne-Sophie ASSELIN" userId="a578c910-6ff9-4658-a7cd-c14e07105c6d" providerId="ADAL" clId="{088726B6-4B1F-4C7B-9F72-0DE101DF1DAF}" dt="2022-09-08T17:52:06.266" v="2511" actId="20577"/>
          <ac:spMkLst>
            <pc:docMk/>
            <pc:sldMk cId="3686571444" sldId="280"/>
            <ac:spMk id="9" creationId="{B9FA1D19-D516-CF1D-FEEC-5FAED6C1B88B}"/>
          </ac:spMkLst>
        </pc:spChg>
      </pc:sldChg>
      <pc:sldChg chg="modSp del mod">
        <pc:chgData name="Anne-Sophie ASSELIN" userId="a578c910-6ff9-4658-a7cd-c14e07105c6d" providerId="ADAL" clId="{088726B6-4B1F-4C7B-9F72-0DE101DF1DAF}" dt="2022-09-08T15:22:22.890" v="407" actId="47"/>
        <pc:sldMkLst>
          <pc:docMk/>
          <pc:sldMk cId="1242037332" sldId="281"/>
        </pc:sldMkLst>
        <pc:spChg chg="mod">
          <ac:chgData name="Anne-Sophie ASSELIN" userId="a578c910-6ff9-4658-a7cd-c14e07105c6d" providerId="ADAL" clId="{088726B6-4B1F-4C7B-9F72-0DE101DF1DAF}" dt="2022-09-08T15:20:14.404" v="142" actId="6549"/>
          <ac:spMkLst>
            <pc:docMk/>
            <pc:sldMk cId="1242037332" sldId="281"/>
            <ac:spMk id="7" creationId="{BD0C63D1-315B-4DFB-86EA-317D1CC6D916}"/>
          </ac:spMkLst>
        </pc:spChg>
      </pc:sldChg>
      <pc:sldChg chg="addSp delSp modSp mod">
        <pc:chgData name="Anne-Sophie ASSELIN" userId="a578c910-6ff9-4658-a7cd-c14e07105c6d" providerId="ADAL" clId="{088726B6-4B1F-4C7B-9F72-0DE101DF1DAF}" dt="2022-09-08T17:51:02.444" v="2493" actId="20577"/>
        <pc:sldMkLst>
          <pc:docMk/>
          <pc:sldMk cId="1625479481" sldId="282"/>
        </pc:sldMkLst>
        <pc:spChg chg="mod">
          <ac:chgData name="Anne-Sophie ASSELIN" userId="a578c910-6ff9-4658-a7cd-c14e07105c6d" providerId="ADAL" clId="{088726B6-4B1F-4C7B-9F72-0DE101DF1DAF}" dt="2022-09-08T16:03:26.344" v="546" actId="1038"/>
          <ac:spMkLst>
            <pc:docMk/>
            <pc:sldMk cId="1625479481" sldId="282"/>
            <ac:spMk id="6" creationId="{1B2C98A7-86E9-4906-90FF-96A90838C3FF}"/>
          </ac:spMkLst>
        </pc:spChg>
        <pc:spChg chg="mod">
          <ac:chgData name="Anne-Sophie ASSELIN" userId="a578c910-6ff9-4658-a7cd-c14e07105c6d" providerId="ADAL" clId="{088726B6-4B1F-4C7B-9F72-0DE101DF1DAF}" dt="2022-09-08T15:21:06.637" v="282" actId="6549"/>
          <ac:spMkLst>
            <pc:docMk/>
            <pc:sldMk cId="1625479481" sldId="282"/>
            <ac:spMk id="7" creationId="{BD0C63D1-315B-4DFB-86EA-317D1CC6D916}"/>
          </ac:spMkLst>
        </pc:spChg>
        <pc:spChg chg="mod">
          <ac:chgData name="Anne-Sophie ASSELIN" userId="a578c910-6ff9-4658-a7cd-c14e07105c6d" providerId="ADAL" clId="{088726B6-4B1F-4C7B-9F72-0DE101DF1DAF}" dt="2022-09-08T17:51:02.444" v="2493" actId="20577"/>
          <ac:spMkLst>
            <pc:docMk/>
            <pc:sldMk cId="1625479481" sldId="282"/>
            <ac:spMk id="8" creationId="{36F6CC9C-D389-4203-A4A9-DC91CFF8786B}"/>
          </ac:spMkLst>
        </pc:spChg>
        <pc:spChg chg="add del mod">
          <ac:chgData name="Anne-Sophie ASSELIN" userId="a578c910-6ff9-4658-a7cd-c14e07105c6d" providerId="ADAL" clId="{088726B6-4B1F-4C7B-9F72-0DE101DF1DAF}" dt="2022-09-08T17:50:52.843" v="2490" actId="478"/>
          <ac:spMkLst>
            <pc:docMk/>
            <pc:sldMk cId="1625479481" sldId="282"/>
            <ac:spMk id="9" creationId="{569B55D2-2D37-DE19-C2BA-7072ED69B08C}"/>
          </ac:spMkLst>
        </pc:spChg>
        <pc:spChg chg="add mod">
          <ac:chgData name="Anne-Sophie ASSELIN" userId="a578c910-6ff9-4658-a7cd-c14e07105c6d" providerId="ADAL" clId="{088726B6-4B1F-4C7B-9F72-0DE101DF1DAF}" dt="2022-09-08T16:16:20.718" v="835" actId="255"/>
          <ac:spMkLst>
            <pc:docMk/>
            <pc:sldMk cId="1625479481" sldId="282"/>
            <ac:spMk id="11" creationId="{4564C6AE-B919-83D6-5B19-BB8E1E7CAAC1}"/>
          </ac:spMkLst>
        </pc:spChg>
      </pc:sldChg>
      <pc:sldChg chg="delSp modSp del mod">
        <pc:chgData name="Anne-Sophie ASSELIN" userId="a578c910-6ff9-4658-a7cd-c14e07105c6d" providerId="ADAL" clId="{088726B6-4B1F-4C7B-9F72-0DE101DF1DAF}" dt="2022-09-08T17:38:53.444" v="2301" actId="47"/>
        <pc:sldMkLst>
          <pc:docMk/>
          <pc:sldMk cId="512256038" sldId="283"/>
        </pc:sldMkLst>
        <pc:spChg chg="mod">
          <ac:chgData name="Anne-Sophie ASSELIN" userId="a578c910-6ff9-4658-a7cd-c14e07105c6d" providerId="ADAL" clId="{088726B6-4B1F-4C7B-9F72-0DE101DF1DAF}" dt="2022-09-08T16:15:27.523" v="732" actId="1037"/>
          <ac:spMkLst>
            <pc:docMk/>
            <pc:sldMk cId="512256038" sldId="283"/>
            <ac:spMk id="6" creationId="{1B2C98A7-86E9-4906-90FF-96A90838C3FF}"/>
          </ac:spMkLst>
        </pc:spChg>
        <pc:spChg chg="mod">
          <ac:chgData name="Anne-Sophie ASSELIN" userId="a578c910-6ff9-4658-a7cd-c14e07105c6d" providerId="ADAL" clId="{088726B6-4B1F-4C7B-9F72-0DE101DF1DAF}" dt="2022-09-08T15:20:55.304" v="262" actId="6549"/>
          <ac:spMkLst>
            <pc:docMk/>
            <pc:sldMk cId="512256038" sldId="283"/>
            <ac:spMk id="7" creationId="{BD0C63D1-315B-4DFB-86EA-317D1CC6D916}"/>
          </ac:spMkLst>
        </pc:spChg>
        <pc:spChg chg="del mod">
          <ac:chgData name="Anne-Sophie ASSELIN" userId="a578c910-6ff9-4658-a7cd-c14e07105c6d" providerId="ADAL" clId="{088726B6-4B1F-4C7B-9F72-0DE101DF1DAF}" dt="2022-09-08T15:21:21.174" v="299"/>
          <ac:spMkLst>
            <pc:docMk/>
            <pc:sldMk cId="512256038" sldId="283"/>
            <ac:spMk id="8" creationId="{6FB090B6-6A1F-4C43-8086-CB7D520848DE}"/>
          </ac:spMkLst>
        </pc:spChg>
      </pc:sldChg>
      <pc:sldChg chg="modSp add mod">
        <pc:chgData name="Anne-Sophie ASSELIN" userId="a578c910-6ff9-4658-a7cd-c14e07105c6d" providerId="ADAL" clId="{088726B6-4B1F-4C7B-9F72-0DE101DF1DAF}" dt="2022-09-08T18:02:00.433" v="3153" actId="5793"/>
        <pc:sldMkLst>
          <pc:docMk/>
          <pc:sldMk cId="694238392" sldId="283"/>
        </pc:sldMkLst>
        <pc:spChg chg="mod">
          <ac:chgData name="Anne-Sophie ASSELIN" userId="a578c910-6ff9-4658-a7cd-c14e07105c6d" providerId="ADAL" clId="{088726B6-4B1F-4C7B-9F72-0DE101DF1DAF}" dt="2022-09-08T18:02:00.433" v="3153" actId="5793"/>
          <ac:spMkLst>
            <pc:docMk/>
            <pc:sldMk cId="694238392" sldId="283"/>
            <ac:spMk id="9" creationId="{B9FA1D19-D516-CF1D-FEEC-5FAED6C1B88B}"/>
          </ac:spMkLst>
        </pc:spChg>
      </pc:sldChg>
      <pc:sldChg chg="modSp add mod">
        <pc:chgData name="Anne-Sophie ASSELIN" userId="a578c910-6ff9-4658-a7cd-c14e07105c6d" providerId="ADAL" clId="{088726B6-4B1F-4C7B-9F72-0DE101DF1DAF}" dt="2022-09-08T18:03:35.886" v="3509" actId="20577"/>
        <pc:sldMkLst>
          <pc:docMk/>
          <pc:sldMk cId="2504260869" sldId="284"/>
        </pc:sldMkLst>
        <pc:spChg chg="mod">
          <ac:chgData name="Anne-Sophie ASSELIN" userId="a578c910-6ff9-4658-a7cd-c14e07105c6d" providerId="ADAL" clId="{088726B6-4B1F-4C7B-9F72-0DE101DF1DAF}" dt="2022-09-08T18:03:35.886" v="3509" actId="20577"/>
          <ac:spMkLst>
            <pc:docMk/>
            <pc:sldMk cId="2504260869" sldId="284"/>
            <ac:spMk id="9" creationId="{B9FA1D19-D516-CF1D-FEEC-5FAED6C1B88B}"/>
          </ac:spMkLst>
        </pc:spChg>
      </pc:sldChg>
      <pc:sldChg chg="add del">
        <pc:chgData name="Anne-Sophie ASSELIN" userId="a578c910-6ff9-4658-a7cd-c14e07105c6d" providerId="ADAL" clId="{088726B6-4B1F-4C7B-9F72-0DE101DF1DAF}" dt="2022-09-08T17:38:45.938" v="2300" actId="47"/>
        <pc:sldMkLst>
          <pc:docMk/>
          <pc:sldMk cId="3536381655" sldId="284"/>
        </pc:sldMkLst>
      </pc:sldChg>
      <pc:sldChg chg="add del">
        <pc:chgData name="Anne-Sophie ASSELIN" userId="a578c910-6ff9-4658-a7cd-c14e07105c6d" providerId="ADAL" clId="{088726B6-4B1F-4C7B-9F72-0DE101DF1DAF}" dt="2022-09-08T17:38:44.564" v="2299" actId="47"/>
        <pc:sldMkLst>
          <pc:docMk/>
          <pc:sldMk cId="2551004396" sldId="285"/>
        </pc:sldMkLst>
      </pc:sldChg>
    </pc:docChg>
  </pc:docChgLst>
  <pc:docChgLst>
    <pc:chgData name="Anne-Sophie ASSELIN" userId="a578c910-6ff9-4658-a7cd-c14e07105c6d" providerId="ADAL" clId="{E110A79E-A70B-4358-A030-35EF0AAE44EC}"/>
    <pc:docChg chg="custSel modSld">
      <pc:chgData name="Anne-Sophie ASSELIN" userId="a578c910-6ff9-4658-a7cd-c14e07105c6d" providerId="ADAL" clId="{E110A79E-A70B-4358-A030-35EF0AAE44EC}" dt="2022-09-12T20:38:49.659" v="1008" actId="1035"/>
      <pc:docMkLst>
        <pc:docMk/>
      </pc:docMkLst>
      <pc:sldChg chg="modSp mod">
        <pc:chgData name="Anne-Sophie ASSELIN" userId="a578c910-6ff9-4658-a7cd-c14e07105c6d" providerId="ADAL" clId="{E110A79E-A70B-4358-A030-35EF0AAE44EC}" dt="2022-09-12T20:38:39.564" v="989" actId="1035"/>
        <pc:sldMkLst>
          <pc:docMk/>
          <pc:sldMk cId="3686571444" sldId="280"/>
        </pc:sldMkLst>
        <pc:spChg chg="mod">
          <ac:chgData name="Anne-Sophie ASSELIN" userId="a578c910-6ff9-4658-a7cd-c14e07105c6d" providerId="ADAL" clId="{E110A79E-A70B-4358-A030-35EF0AAE44EC}" dt="2022-09-12T20:38:39.564" v="989" actId="1035"/>
          <ac:spMkLst>
            <pc:docMk/>
            <pc:sldMk cId="3686571444" sldId="280"/>
            <ac:spMk id="9" creationId="{B9FA1D19-D516-CF1D-FEEC-5FAED6C1B88B}"/>
          </ac:spMkLst>
        </pc:spChg>
      </pc:sldChg>
      <pc:sldChg chg="modSp mod">
        <pc:chgData name="Anne-Sophie ASSELIN" userId="a578c910-6ff9-4658-a7cd-c14e07105c6d" providerId="ADAL" clId="{E110A79E-A70B-4358-A030-35EF0AAE44EC}" dt="2022-09-12T20:38:15.421" v="958" actId="113"/>
        <pc:sldMkLst>
          <pc:docMk/>
          <pc:sldMk cId="1625479481" sldId="282"/>
        </pc:sldMkLst>
        <pc:spChg chg="mod">
          <ac:chgData name="Anne-Sophie ASSELIN" userId="a578c910-6ff9-4658-a7cd-c14e07105c6d" providerId="ADAL" clId="{E110A79E-A70B-4358-A030-35EF0AAE44EC}" dt="2022-09-12T20:38:15.421" v="958" actId="113"/>
          <ac:spMkLst>
            <pc:docMk/>
            <pc:sldMk cId="1625479481" sldId="282"/>
            <ac:spMk id="8" creationId="{36F6CC9C-D389-4203-A4A9-DC91CFF8786B}"/>
          </ac:spMkLst>
        </pc:spChg>
      </pc:sldChg>
      <pc:sldChg chg="modSp mod">
        <pc:chgData name="Anne-Sophie ASSELIN" userId="a578c910-6ff9-4658-a7cd-c14e07105c6d" providerId="ADAL" clId="{E110A79E-A70B-4358-A030-35EF0AAE44EC}" dt="2022-09-12T20:38:44.202" v="1006" actId="1036"/>
        <pc:sldMkLst>
          <pc:docMk/>
          <pc:sldMk cId="694238392" sldId="283"/>
        </pc:sldMkLst>
        <pc:spChg chg="mod">
          <ac:chgData name="Anne-Sophie ASSELIN" userId="a578c910-6ff9-4658-a7cd-c14e07105c6d" providerId="ADAL" clId="{E110A79E-A70B-4358-A030-35EF0AAE44EC}" dt="2022-09-12T20:38:44.202" v="1006" actId="1036"/>
          <ac:spMkLst>
            <pc:docMk/>
            <pc:sldMk cId="694238392" sldId="283"/>
            <ac:spMk id="9" creationId="{B9FA1D19-D516-CF1D-FEEC-5FAED6C1B88B}"/>
          </ac:spMkLst>
        </pc:spChg>
      </pc:sldChg>
      <pc:sldChg chg="modSp mod">
        <pc:chgData name="Anne-Sophie ASSELIN" userId="a578c910-6ff9-4658-a7cd-c14e07105c6d" providerId="ADAL" clId="{E110A79E-A70B-4358-A030-35EF0AAE44EC}" dt="2022-09-12T20:38:49.659" v="1008" actId="1035"/>
        <pc:sldMkLst>
          <pc:docMk/>
          <pc:sldMk cId="2504260869" sldId="284"/>
        </pc:sldMkLst>
        <pc:spChg chg="mod">
          <ac:chgData name="Anne-Sophie ASSELIN" userId="a578c910-6ff9-4658-a7cd-c14e07105c6d" providerId="ADAL" clId="{E110A79E-A70B-4358-A030-35EF0AAE44EC}" dt="2022-09-12T20:38:49.659" v="1008" actId="1035"/>
          <ac:spMkLst>
            <pc:docMk/>
            <pc:sldMk cId="2504260869" sldId="284"/>
            <ac:spMk id="9" creationId="{B9FA1D19-D516-CF1D-FEEC-5FAED6C1B88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2B063-ABB7-4F09-B8A9-E638131BCF9A}"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fr-FR"/>
        </a:p>
      </dgm:t>
    </dgm:pt>
    <dgm:pt modelId="{82C3986D-8607-4012-9CC8-0601684BB43A}">
      <dgm:prSet phldrT="[Texte]"/>
      <dgm:spPr/>
      <dgm:t>
        <a:bodyPr/>
        <a:lstStyle/>
        <a:p>
          <a:pPr>
            <a:buFont typeface="Wingdings" panose="05000000000000000000" pitchFamily="2" charset="2"/>
            <a:buChar char="§"/>
          </a:pPr>
          <a:r>
            <a:rPr lang="fr-FR" dirty="0">
              <a:latin typeface="Calibri" panose="020F0502020204030204" pitchFamily="34" charset="0"/>
            </a:rPr>
            <a:t>Travail en groupe sur les idées de saisine</a:t>
          </a:r>
          <a:br>
            <a:rPr lang="fr-FR" dirty="0">
              <a:latin typeface="Calibri" panose="020F0502020204030204" pitchFamily="34" charset="0"/>
            </a:rPr>
          </a:br>
          <a:endParaRPr lang="fr-FR" dirty="0"/>
        </a:p>
      </dgm:t>
    </dgm:pt>
    <dgm:pt modelId="{C9615698-09B9-45F6-91CD-B372662E5323}" type="parTrans" cxnId="{FCDD6E48-32A6-49FF-BB0B-2061C34559A8}">
      <dgm:prSet/>
      <dgm:spPr/>
      <dgm:t>
        <a:bodyPr/>
        <a:lstStyle/>
        <a:p>
          <a:endParaRPr lang="fr-FR"/>
        </a:p>
      </dgm:t>
    </dgm:pt>
    <dgm:pt modelId="{DF348523-36BF-44E7-8018-B3C874E5915C}" type="sibTrans" cxnId="{FCDD6E48-32A6-49FF-BB0B-2061C34559A8}">
      <dgm:prSet/>
      <dgm:spPr/>
      <dgm:t>
        <a:bodyPr/>
        <a:lstStyle/>
        <a:p>
          <a:endParaRPr lang="fr-FR"/>
        </a:p>
      </dgm:t>
    </dgm:pt>
    <dgm:pt modelId="{2859070D-E353-47C5-ADBC-5C28C9E954F7}">
      <dgm:prSet/>
      <dgm:spPr/>
      <dgm:t>
        <a:bodyPr/>
        <a:lstStyle/>
        <a:p>
          <a:r>
            <a:rPr lang="fr-FR" b="0" i="0">
              <a:effectLst/>
              <a:latin typeface="Calibri" panose="020F0502020204030204" pitchFamily="34" charset="0"/>
            </a:rPr>
            <a:t>Restitution en plénière</a:t>
          </a:r>
          <a:endParaRPr lang="fr-FR" b="0" i="0" dirty="0">
            <a:effectLst/>
            <a:latin typeface="Calibri" panose="020F0502020204030204" pitchFamily="34" charset="0"/>
          </a:endParaRPr>
        </a:p>
      </dgm:t>
    </dgm:pt>
    <dgm:pt modelId="{A453B6DD-1344-418E-A711-C0843BDE98F8}" type="parTrans" cxnId="{9AE77493-6475-4AA8-BE56-2E8A482D31FE}">
      <dgm:prSet/>
      <dgm:spPr/>
      <dgm:t>
        <a:bodyPr/>
        <a:lstStyle/>
        <a:p>
          <a:endParaRPr lang="fr-FR"/>
        </a:p>
      </dgm:t>
    </dgm:pt>
    <dgm:pt modelId="{17CADFFB-CFFC-4F94-9926-4FA53AF956B1}" type="sibTrans" cxnId="{9AE77493-6475-4AA8-BE56-2E8A482D31FE}">
      <dgm:prSet/>
      <dgm:spPr/>
      <dgm:t>
        <a:bodyPr/>
        <a:lstStyle/>
        <a:p>
          <a:endParaRPr lang="fr-FR"/>
        </a:p>
      </dgm:t>
    </dgm:pt>
    <dgm:pt modelId="{E5679E3B-5215-4C77-A9E5-7CE23C08E691}">
      <dgm:prSet/>
      <dgm:spPr/>
      <dgm:t>
        <a:bodyPr/>
        <a:lstStyle/>
        <a:p>
          <a:r>
            <a:rPr lang="fr-FR" dirty="0">
              <a:latin typeface="Calibri" panose="020F0502020204030204" pitchFamily="34" charset="0"/>
            </a:rPr>
            <a:t>Votes</a:t>
          </a:r>
        </a:p>
      </dgm:t>
    </dgm:pt>
    <dgm:pt modelId="{DD6C9D22-B9A0-450D-B56E-CD70DD06F61C}" type="parTrans" cxnId="{61C93F87-D712-4FB5-B9FE-98B8629DCC59}">
      <dgm:prSet/>
      <dgm:spPr/>
      <dgm:t>
        <a:bodyPr/>
        <a:lstStyle/>
        <a:p>
          <a:endParaRPr lang="fr-FR"/>
        </a:p>
      </dgm:t>
    </dgm:pt>
    <dgm:pt modelId="{D2CD51FE-4FA7-4D3D-AD91-77B7C4B8E622}" type="sibTrans" cxnId="{61C93F87-D712-4FB5-B9FE-98B8629DCC59}">
      <dgm:prSet/>
      <dgm:spPr/>
      <dgm:t>
        <a:bodyPr/>
        <a:lstStyle/>
        <a:p>
          <a:endParaRPr lang="fr-FR"/>
        </a:p>
      </dgm:t>
    </dgm:pt>
    <dgm:pt modelId="{20870B7F-5E4C-4BF4-937E-F5FF69322CB9}" type="pres">
      <dgm:prSet presAssocID="{4F42B063-ABB7-4F09-B8A9-E638131BCF9A}" presName="outerComposite" presStyleCnt="0">
        <dgm:presLayoutVars>
          <dgm:chMax val="5"/>
          <dgm:dir/>
          <dgm:resizeHandles val="exact"/>
        </dgm:presLayoutVars>
      </dgm:prSet>
      <dgm:spPr/>
    </dgm:pt>
    <dgm:pt modelId="{3CCD7A19-D0CA-4A14-8F65-C457428DC077}" type="pres">
      <dgm:prSet presAssocID="{4F42B063-ABB7-4F09-B8A9-E638131BCF9A}" presName="dummyMaxCanvas" presStyleCnt="0">
        <dgm:presLayoutVars/>
      </dgm:prSet>
      <dgm:spPr/>
    </dgm:pt>
    <dgm:pt modelId="{E605BDA7-5FE5-4BBD-B385-19A7F27D19C6}" type="pres">
      <dgm:prSet presAssocID="{4F42B063-ABB7-4F09-B8A9-E638131BCF9A}" presName="ThreeNodes_1" presStyleLbl="node1" presStyleIdx="0" presStyleCnt="3">
        <dgm:presLayoutVars>
          <dgm:bulletEnabled val="1"/>
        </dgm:presLayoutVars>
      </dgm:prSet>
      <dgm:spPr/>
    </dgm:pt>
    <dgm:pt modelId="{BCB07B18-1EEA-466D-B756-E58C1A3F57A7}" type="pres">
      <dgm:prSet presAssocID="{4F42B063-ABB7-4F09-B8A9-E638131BCF9A}" presName="ThreeNodes_2" presStyleLbl="node1" presStyleIdx="1" presStyleCnt="3">
        <dgm:presLayoutVars>
          <dgm:bulletEnabled val="1"/>
        </dgm:presLayoutVars>
      </dgm:prSet>
      <dgm:spPr/>
    </dgm:pt>
    <dgm:pt modelId="{CC86429F-51D7-4179-B891-99F5900FA401}" type="pres">
      <dgm:prSet presAssocID="{4F42B063-ABB7-4F09-B8A9-E638131BCF9A}" presName="ThreeNodes_3" presStyleLbl="node1" presStyleIdx="2" presStyleCnt="3">
        <dgm:presLayoutVars>
          <dgm:bulletEnabled val="1"/>
        </dgm:presLayoutVars>
      </dgm:prSet>
      <dgm:spPr/>
    </dgm:pt>
    <dgm:pt modelId="{EC13BE47-86F4-4408-B743-BC25C6A90A7B}" type="pres">
      <dgm:prSet presAssocID="{4F42B063-ABB7-4F09-B8A9-E638131BCF9A}" presName="ThreeConn_1-2" presStyleLbl="fgAccFollowNode1" presStyleIdx="0" presStyleCnt="2">
        <dgm:presLayoutVars>
          <dgm:bulletEnabled val="1"/>
        </dgm:presLayoutVars>
      </dgm:prSet>
      <dgm:spPr/>
    </dgm:pt>
    <dgm:pt modelId="{235F5A5E-91A5-4246-9D7C-078B6036BC7A}" type="pres">
      <dgm:prSet presAssocID="{4F42B063-ABB7-4F09-B8A9-E638131BCF9A}" presName="ThreeConn_2-3" presStyleLbl="fgAccFollowNode1" presStyleIdx="1" presStyleCnt="2">
        <dgm:presLayoutVars>
          <dgm:bulletEnabled val="1"/>
        </dgm:presLayoutVars>
      </dgm:prSet>
      <dgm:spPr/>
    </dgm:pt>
    <dgm:pt modelId="{AC226949-E8A0-46B0-B1EA-439071E0480B}" type="pres">
      <dgm:prSet presAssocID="{4F42B063-ABB7-4F09-B8A9-E638131BCF9A}" presName="ThreeNodes_1_text" presStyleLbl="node1" presStyleIdx="2" presStyleCnt="3">
        <dgm:presLayoutVars>
          <dgm:bulletEnabled val="1"/>
        </dgm:presLayoutVars>
      </dgm:prSet>
      <dgm:spPr/>
    </dgm:pt>
    <dgm:pt modelId="{26D0A034-C70B-4F89-BC1D-4FF2633B0F08}" type="pres">
      <dgm:prSet presAssocID="{4F42B063-ABB7-4F09-B8A9-E638131BCF9A}" presName="ThreeNodes_2_text" presStyleLbl="node1" presStyleIdx="2" presStyleCnt="3">
        <dgm:presLayoutVars>
          <dgm:bulletEnabled val="1"/>
        </dgm:presLayoutVars>
      </dgm:prSet>
      <dgm:spPr/>
    </dgm:pt>
    <dgm:pt modelId="{61F499B3-9B85-46B6-ABBB-F5A77D9BEEC9}" type="pres">
      <dgm:prSet presAssocID="{4F42B063-ABB7-4F09-B8A9-E638131BCF9A}" presName="ThreeNodes_3_text" presStyleLbl="node1" presStyleIdx="2" presStyleCnt="3">
        <dgm:presLayoutVars>
          <dgm:bulletEnabled val="1"/>
        </dgm:presLayoutVars>
      </dgm:prSet>
      <dgm:spPr/>
    </dgm:pt>
  </dgm:ptLst>
  <dgm:cxnLst>
    <dgm:cxn modelId="{3367AE1D-B0C2-4CAA-87C2-B4133B5E55C3}" type="presOf" srcId="{4F42B063-ABB7-4F09-B8A9-E638131BCF9A}" destId="{20870B7F-5E4C-4BF4-937E-F5FF69322CB9}" srcOrd="0" destOrd="0" presId="urn:microsoft.com/office/officeart/2005/8/layout/vProcess5"/>
    <dgm:cxn modelId="{B19FE85C-7CC5-46D2-8DE1-E0EAAFCF79EE}" type="presOf" srcId="{17CADFFB-CFFC-4F94-9926-4FA53AF956B1}" destId="{235F5A5E-91A5-4246-9D7C-078B6036BC7A}" srcOrd="0" destOrd="0" presId="urn:microsoft.com/office/officeart/2005/8/layout/vProcess5"/>
    <dgm:cxn modelId="{FCDD6E48-32A6-49FF-BB0B-2061C34559A8}" srcId="{4F42B063-ABB7-4F09-B8A9-E638131BCF9A}" destId="{82C3986D-8607-4012-9CC8-0601684BB43A}" srcOrd="0" destOrd="0" parTransId="{C9615698-09B9-45F6-91CD-B372662E5323}" sibTransId="{DF348523-36BF-44E7-8018-B3C874E5915C}"/>
    <dgm:cxn modelId="{B1E6056F-4A02-496E-90D5-FF3D9E3F0281}" type="presOf" srcId="{2859070D-E353-47C5-ADBC-5C28C9E954F7}" destId="{26D0A034-C70B-4F89-BC1D-4FF2633B0F08}" srcOrd="1" destOrd="0" presId="urn:microsoft.com/office/officeart/2005/8/layout/vProcess5"/>
    <dgm:cxn modelId="{B1456E4F-BCC5-4886-AAB4-8EC4E9CE3A62}" type="presOf" srcId="{2859070D-E353-47C5-ADBC-5C28C9E954F7}" destId="{BCB07B18-1EEA-466D-B756-E58C1A3F57A7}" srcOrd="0" destOrd="0" presId="urn:microsoft.com/office/officeart/2005/8/layout/vProcess5"/>
    <dgm:cxn modelId="{5F72B778-82A0-4922-8073-76BCFAC88D45}" type="presOf" srcId="{E5679E3B-5215-4C77-A9E5-7CE23C08E691}" destId="{61F499B3-9B85-46B6-ABBB-F5A77D9BEEC9}" srcOrd="1" destOrd="0" presId="urn:microsoft.com/office/officeart/2005/8/layout/vProcess5"/>
    <dgm:cxn modelId="{61C93F87-D712-4FB5-B9FE-98B8629DCC59}" srcId="{4F42B063-ABB7-4F09-B8A9-E638131BCF9A}" destId="{E5679E3B-5215-4C77-A9E5-7CE23C08E691}" srcOrd="2" destOrd="0" parTransId="{DD6C9D22-B9A0-450D-B56E-CD70DD06F61C}" sibTransId="{D2CD51FE-4FA7-4D3D-AD91-77B7C4B8E622}"/>
    <dgm:cxn modelId="{9AE77493-6475-4AA8-BE56-2E8A482D31FE}" srcId="{4F42B063-ABB7-4F09-B8A9-E638131BCF9A}" destId="{2859070D-E353-47C5-ADBC-5C28C9E954F7}" srcOrd="1" destOrd="0" parTransId="{A453B6DD-1344-418E-A711-C0843BDE98F8}" sibTransId="{17CADFFB-CFFC-4F94-9926-4FA53AF956B1}"/>
    <dgm:cxn modelId="{F460E59C-4870-4663-A5D4-7FB0D143DC22}" type="presOf" srcId="{82C3986D-8607-4012-9CC8-0601684BB43A}" destId="{E605BDA7-5FE5-4BBD-B385-19A7F27D19C6}" srcOrd="0" destOrd="0" presId="urn:microsoft.com/office/officeart/2005/8/layout/vProcess5"/>
    <dgm:cxn modelId="{87D763AF-8EC9-42A4-BA71-45D994382FA7}" type="presOf" srcId="{82C3986D-8607-4012-9CC8-0601684BB43A}" destId="{AC226949-E8A0-46B0-B1EA-439071E0480B}" srcOrd="1" destOrd="0" presId="urn:microsoft.com/office/officeart/2005/8/layout/vProcess5"/>
    <dgm:cxn modelId="{C5F35FB4-5E00-4596-9E7E-0B9D60C1F641}" type="presOf" srcId="{E5679E3B-5215-4C77-A9E5-7CE23C08E691}" destId="{CC86429F-51D7-4179-B891-99F5900FA401}" srcOrd="0" destOrd="0" presId="urn:microsoft.com/office/officeart/2005/8/layout/vProcess5"/>
    <dgm:cxn modelId="{989257CD-1311-4139-9957-AE5C9C81FAA4}" type="presOf" srcId="{DF348523-36BF-44E7-8018-B3C874E5915C}" destId="{EC13BE47-86F4-4408-B743-BC25C6A90A7B}" srcOrd="0" destOrd="0" presId="urn:microsoft.com/office/officeart/2005/8/layout/vProcess5"/>
    <dgm:cxn modelId="{2B0F2A6B-76E7-4FB6-AF65-205F4B49FE96}" type="presParOf" srcId="{20870B7F-5E4C-4BF4-937E-F5FF69322CB9}" destId="{3CCD7A19-D0CA-4A14-8F65-C457428DC077}" srcOrd="0" destOrd="0" presId="urn:microsoft.com/office/officeart/2005/8/layout/vProcess5"/>
    <dgm:cxn modelId="{80DE6F91-507A-47E1-A8A3-5E7C3C8892BD}" type="presParOf" srcId="{20870B7F-5E4C-4BF4-937E-F5FF69322CB9}" destId="{E605BDA7-5FE5-4BBD-B385-19A7F27D19C6}" srcOrd="1" destOrd="0" presId="urn:microsoft.com/office/officeart/2005/8/layout/vProcess5"/>
    <dgm:cxn modelId="{0E06D1BB-0CDE-4D64-A7C2-8E7778EE1D75}" type="presParOf" srcId="{20870B7F-5E4C-4BF4-937E-F5FF69322CB9}" destId="{BCB07B18-1EEA-466D-B756-E58C1A3F57A7}" srcOrd="2" destOrd="0" presId="urn:microsoft.com/office/officeart/2005/8/layout/vProcess5"/>
    <dgm:cxn modelId="{5D860D0F-E999-43F9-8A4F-0AA8B8F86BEE}" type="presParOf" srcId="{20870B7F-5E4C-4BF4-937E-F5FF69322CB9}" destId="{CC86429F-51D7-4179-B891-99F5900FA401}" srcOrd="3" destOrd="0" presId="urn:microsoft.com/office/officeart/2005/8/layout/vProcess5"/>
    <dgm:cxn modelId="{8E47091F-5668-4454-9B03-5D4E030ACF57}" type="presParOf" srcId="{20870B7F-5E4C-4BF4-937E-F5FF69322CB9}" destId="{EC13BE47-86F4-4408-B743-BC25C6A90A7B}" srcOrd="4" destOrd="0" presId="urn:microsoft.com/office/officeart/2005/8/layout/vProcess5"/>
    <dgm:cxn modelId="{7C5CB3CC-651C-4659-91DB-4E07D170040C}" type="presParOf" srcId="{20870B7F-5E4C-4BF4-937E-F5FF69322CB9}" destId="{235F5A5E-91A5-4246-9D7C-078B6036BC7A}" srcOrd="5" destOrd="0" presId="urn:microsoft.com/office/officeart/2005/8/layout/vProcess5"/>
    <dgm:cxn modelId="{1E3B92A7-2623-4815-BCB0-292386F493AC}" type="presParOf" srcId="{20870B7F-5E4C-4BF4-937E-F5FF69322CB9}" destId="{AC226949-E8A0-46B0-B1EA-439071E0480B}" srcOrd="6" destOrd="0" presId="urn:microsoft.com/office/officeart/2005/8/layout/vProcess5"/>
    <dgm:cxn modelId="{9132B44D-1E32-44CC-9423-F74D7D3EAA57}" type="presParOf" srcId="{20870B7F-5E4C-4BF4-937E-F5FF69322CB9}" destId="{26D0A034-C70B-4F89-BC1D-4FF2633B0F08}" srcOrd="7" destOrd="0" presId="urn:microsoft.com/office/officeart/2005/8/layout/vProcess5"/>
    <dgm:cxn modelId="{3FF180F9-B9A5-47B7-93D6-076029B00727}" type="presParOf" srcId="{20870B7F-5E4C-4BF4-937E-F5FF69322CB9}" destId="{61F499B3-9B85-46B6-ABBB-F5A77D9BEEC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CC0DC-CAAD-4D4B-996C-673F93062531}"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fr-FR"/>
        </a:p>
      </dgm:t>
    </dgm:pt>
    <dgm:pt modelId="{CFA2D835-B756-427A-AAF8-4B3E5DD0701C}">
      <dgm:prSet phldrT="[Texte]"/>
      <dgm:spPr/>
      <dgm:t>
        <a:bodyPr/>
        <a:lstStyle/>
        <a:p>
          <a:pPr>
            <a:buFont typeface="Wingdings" panose="05000000000000000000" pitchFamily="2" charset="2"/>
            <a:buChar char="§"/>
          </a:pPr>
          <a:r>
            <a:rPr lang="fr-FR">
              <a:effectLst/>
              <a:latin typeface="Calibri" panose="020F0502020204030204" pitchFamily="34" charset="0"/>
              <a:ea typeface="Calibri" panose="020F0502020204030204" pitchFamily="34" charset="0"/>
              <a:cs typeface="Times New Roman" panose="02020603050405020304" pitchFamily="18" charset="0"/>
            </a:rPr>
            <a:t>Vie associative</a:t>
          </a:r>
          <a:endParaRPr lang="fr-FR" dirty="0"/>
        </a:p>
      </dgm:t>
    </dgm:pt>
    <dgm:pt modelId="{4C1CD4E9-344E-436E-B254-12B14C515570}" type="parTrans" cxnId="{ECC0C98F-6E35-4444-88EB-C26CD2B01E49}">
      <dgm:prSet/>
      <dgm:spPr/>
      <dgm:t>
        <a:bodyPr/>
        <a:lstStyle/>
        <a:p>
          <a:endParaRPr lang="fr-FR"/>
        </a:p>
      </dgm:t>
    </dgm:pt>
    <dgm:pt modelId="{96CD719F-D41A-4636-BB23-D40572A77824}" type="sibTrans" cxnId="{ECC0C98F-6E35-4444-88EB-C26CD2B01E49}">
      <dgm:prSet/>
      <dgm:spPr/>
      <dgm:t>
        <a:bodyPr/>
        <a:lstStyle/>
        <a:p>
          <a:endParaRPr lang="fr-FR"/>
        </a:p>
      </dgm:t>
    </dgm:pt>
    <dgm:pt modelId="{32A8BD6C-91C1-4C14-A22C-8C1E28A9FD51}">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V</a:t>
          </a:r>
          <a:r>
            <a:rPr lang="fr-FR">
              <a:effectLst/>
              <a:latin typeface="Calibri" panose="020F0502020204030204" pitchFamily="34" charset="0"/>
              <a:ea typeface="Calibri" panose="020F0502020204030204" pitchFamily="34" charset="0"/>
              <a:cs typeface="Times New Roman" panose="02020603050405020304" pitchFamily="18" charset="0"/>
            </a:rPr>
            <a:t>ie économique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4B89DA93-F125-4069-8F08-53E8EAC75443}" type="parTrans" cxnId="{15557B87-1466-4195-A5E8-47F155ECC982}">
      <dgm:prSet/>
      <dgm:spPr/>
      <dgm:t>
        <a:bodyPr/>
        <a:lstStyle/>
        <a:p>
          <a:endParaRPr lang="fr-FR"/>
        </a:p>
      </dgm:t>
    </dgm:pt>
    <dgm:pt modelId="{C2150527-51B6-47CE-B653-34FE77025247}" type="sibTrans" cxnId="{15557B87-1466-4195-A5E8-47F155ECC982}">
      <dgm:prSet/>
      <dgm:spPr/>
      <dgm:t>
        <a:bodyPr/>
        <a:lstStyle/>
        <a:p>
          <a:endParaRPr lang="fr-FR"/>
        </a:p>
      </dgm:t>
    </dgm:pt>
    <dgm:pt modelId="{FE85D5E3-0562-47D0-8445-AA4C63065E47}">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V</a:t>
          </a:r>
          <a:r>
            <a:rPr lang="fr-FR">
              <a:effectLst/>
              <a:latin typeface="Calibri" panose="020F0502020204030204" pitchFamily="34" charset="0"/>
              <a:ea typeface="Calibri" panose="020F0502020204030204" pitchFamily="34" charset="0"/>
              <a:cs typeface="Times New Roman" panose="02020603050405020304" pitchFamily="18" charset="0"/>
            </a:rPr>
            <a:t>ie culturelle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E940A265-E383-4F65-AB8F-51D050A68382}" type="parTrans" cxnId="{639362CF-8937-47D4-A03C-49D9123AEC8B}">
      <dgm:prSet/>
      <dgm:spPr/>
      <dgm:t>
        <a:bodyPr/>
        <a:lstStyle/>
        <a:p>
          <a:endParaRPr lang="fr-FR"/>
        </a:p>
      </dgm:t>
    </dgm:pt>
    <dgm:pt modelId="{AE50FC8C-EFD4-4845-9AFE-4BB47C45AE42}" type="sibTrans" cxnId="{639362CF-8937-47D4-A03C-49D9123AEC8B}">
      <dgm:prSet/>
      <dgm:spPr/>
      <dgm:t>
        <a:bodyPr/>
        <a:lstStyle/>
        <a:p>
          <a:endParaRPr lang="fr-FR"/>
        </a:p>
      </dgm:t>
    </dgm:pt>
    <dgm:pt modelId="{998F7AFE-3EF3-4C6B-ABE4-722AF140D3EA}">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V</a:t>
          </a:r>
          <a:r>
            <a:rPr lang="fr-FR">
              <a:effectLst/>
              <a:latin typeface="Calibri" panose="020F0502020204030204" pitchFamily="34" charset="0"/>
              <a:ea typeface="Calibri" panose="020F0502020204030204" pitchFamily="34" charset="0"/>
              <a:cs typeface="Times New Roman" panose="02020603050405020304" pitchFamily="18" charset="0"/>
            </a:rPr>
            <a:t>ie sportive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D442B59E-1D70-46FE-A2DF-A5B7DEBA8619}" type="parTrans" cxnId="{7A170E6D-C6C2-4BEF-824C-498EF74F9F22}">
      <dgm:prSet/>
      <dgm:spPr/>
      <dgm:t>
        <a:bodyPr/>
        <a:lstStyle/>
        <a:p>
          <a:endParaRPr lang="fr-FR"/>
        </a:p>
      </dgm:t>
    </dgm:pt>
    <dgm:pt modelId="{71895001-7EBC-4798-9A67-6288F81548A2}" type="sibTrans" cxnId="{7A170E6D-C6C2-4BEF-824C-498EF74F9F22}">
      <dgm:prSet/>
      <dgm:spPr/>
      <dgm:t>
        <a:bodyPr/>
        <a:lstStyle/>
        <a:p>
          <a:endParaRPr lang="fr-FR"/>
        </a:p>
      </dgm:t>
    </dgm:pt>
    <dgm:pt modelId="{4F82A28F-9BF2-4BE9-8F3E-372F66134055}">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E</a:t>
          </a:r>
          <a:r>
            <a:rPr lang="fr-FR">
              <a:effectLst/>
              <a:latin typeface="Calibri" panose="020F0502020204030204" pitchFamily="34" charset="0"/>
              <a:ea typeface="Calibri" panose="020F0502020204030204" pitchFamily="34" charset="0"/>
              <a:cs typeface="Times New Roman" panose="02020603050405020304" pitchFamily="18" charset="0"/>
            </a:rPr>
            <a:t>nvironnement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9607D2B-3814-468B-AB1E-43E33ABA3E18}" type="parTrans" cxnId="{B9ADE7A3-4AD2-4D75-AF78-853375B9F106}">
      <dgm:prSet/>
      <dgm:spPr/>
      <dgm:t>
        <a:bodyPr/>
        <a:lstStyle/>
        <a:p>
          <a:endParaRPr lang="fr-FR"/>
        </a:p>
      </dgm:t>
    </dgm:pt>
    <dgm:pt modelId="{67454005-9939-4848-B303-9DB52C21182E}" type="sibTrans" cxnId="{B9ADE7A3-4AD2-4D75-AF78-853375B9F106}">
      <dgm:prSet/>
      <dgm:spPr/>
      <dgm:t>
        <a:bodyPr/>
        <a:lstStyle/>
        <a:p>
          <a:endParaRPr lang="fr-FR"/>
        </a:p>
      </dgm:t>
    </dgm:pt>
    <dgm:pt modelId="{3AFB6621-104C-4AA2-847D-EDFF8D7513AE}">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E</a:t>
          </a:r>
          <a:r>
            <a:rPr lang="fr-FR">
              <a:effectLst/>
              <a:latin typeface="Calibri" panose="020F0502020204030204" pitchFamily="34" charset="0"/>
              <a:ea typeface="Calibri" panose="020F0502020204030204" pitchFamily="34" charset="0"/>
              <a:cs typeface="Times New Roman" panose="02020603050405020304" pitchFamily="18" charset="0"/>
            </a:rPr>
            <a:t>spaces publics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1493314F-07D9-4BB5-BE6C-AA375BE63634}" type="parTrans" cxnId="{642FCEFC-0D8C-4566-BB7F-00556C5BC1EA}">
      <dgm:prSet/>
      <dgm:spPr/>
      <dgm:t>
        <a:bodyPr/>
        <a:lstStyle/>
        <a:p>
          <a:endParaRPr lang="fr-FR"/>
        </a:p>
      </dgm:t>
    </dgm:pt>
    <dgm:pt modelId="{9D8F2512-4825-4FCE-9F0D-7C7CBF01C6F7}" type="sibTrans" cxnId="{642FCEFC-0D8C-4566-BB7F-00556C5BC1EA}">
      <dgm:prSet/>
      <dgm:spPr/>
      <dgm:t>
        <a:bodyPr/>
        <a:lstStyle/>
        <a:p>
          <a:endParaRPr lang="fr-FR"/>
        </a:p>
      </dgm:t>
    </dgm:pt>
    <dgm:pt modelId="{B6125F87-BAAF-4531-B314-3C0A1F230CC7}">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S</a:t>
          </a:r>
          <a:r>
            <a:rPr lang="fr-FR">
              <a:effectLst/>
              <a:latin typeface="Calibri" panose="020F0502020204030204" pitchFamily="34" charset="0"/>
              <a:ea typeface="Calibri" panose="020F0502020204030204" pitchFamily="34" charset="0"/>
              <a:cs typeface="Times New Roman" panose="02020603050405020304" pitchFamily="18" charset="0"/>
            </a:rPr>
            <a:t>écurité</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729BC5BC-0489-4AD0-AD27-30549226FF34}" type="parTrans" cxnId="{BD94C967-9321-4A9F-9E66-85C2F91F0595}">
      <dgm:prSet/>
      <dgm:spPr/>
      <dgm:t>
        <a:bodyPr/>
        <a:lstStyle/>
        <a:p>
          <a:endParaRPr lang="fr-FR"/>
        </a:p>
      </dgm:t>
    </dgm:pt>
    <dgm:pt modelId="{02949446-2F0E-489F-823D-B72393FF2B72}" type="sibTrans" cxnId="{BD94C967-9321-4A9F-9E66-85C2F91F0595}">
      <dgm:prSet/>
      <dgm:spPr/>
      <dgm:t>
        <a:bodyPr/>
        <a:lstStyle/>
        <a:p>
          <a:endParaRPr lang="fr-FR"/>
        </a:p>
      </dgm:t>
    </dgm:pt>
    <dgm:pt modelId="{32904475-39D1-4EE0-A643-E8574362C81C}">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In</a:t>
          </a:r>
          <a:r>
            <a:rPr lang="fr-FR">
              <a:effectLst/>
              <a:latin typeface="Calibri" panose="020F0502020204030204" pitchFamily="34" charset="0"/>
              <a:ea typeface="Calibri" panose="020F0502020204030204" pitchFamily="34" charset="0"/>
              <a:cs typeface="Times New Roman" panose="02020603050405020304" pitchFamily="18" charset="0"/>
            </a:rPr>
            <a:t>formation et participation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528FB39A-424F-4DEC-A362-78D8D15E874B}" type="parTrans" cxnId="{465E0795-A67C-424E-A1C8-F89330439323}">
      <dgm:prSet/>
      <dgm:spPr/>
      <dgm:t>
        <a:bodyPr/>
        <a:lstStyle/>
        <a:p>
          <a:endParaRPr lang="fr-FR"/>
        </a:p>
      </dgm:t>
    </dgm:pt>
    <dgm:pt modelId="{BDA96233-4ECA-4F26-B67E-C44E13C556AE}" type="sibTrans" cxnId="{465E0795-A67C-424E-A1C8-F89330439323}">
      <dgm:prSet/>
      <dgm:spPr/>
      <dgm:t>
        <a:bodyPr/>
        <a:lstStyle/>
        <a:p>
          <a:endParaRPr lang="fr-FR"/>
        </a:p>
      </dgm:t>
    </dgm:pt>
    <dgm:pt modelId="{587AB3AF-192E-45A0-938D-F797D865B07C}" type="pres">
      <dgm:prSet presAssocID="{C0ECC0DC-CAAD-4D4B-996C-673F93062531}" presName="Name0" presStyleCnt="0">
        <dgm:presLayoutVars>
          <dgm:dir/>
          <dgm:resizeHandles val="exact"/>
        </dgm:presLayoutVars>
      </dgm:prSet>
      <dgm:spPr/>
    </dgm:pt>
    <dgm:pt modelId="{85A1244D-2FF2-4AC1-B8A1-6D31274C3A73}" type="pres">
      <dgm:prSet presAssocID="{C0ECC0DC-CAAD-4D4B-996C-673F93062531}" presName="cycle" presStyleCnt="0"/>
      <dgm:spPr/>
    </dgm:pt>
    <dgm:pt modelId="{B85F3D05-8A5D-496B-9BEC-3AF52F3F2994}" type="pres">
      <dgm:prSet presAssocID="{CFA2D835-B756-427A-AAF8-4B3E5DD0701C}" presName="nodeFirstNode" presStyleLbl="node1" presStyleIdx="0" presStyleCnt="8">
        <dgm:presLayoutVars>
          <dgm:bulletEnabled val="1"/>
        </dgm:presLayoutVars>
      </dgm:prSet>
      <dgm:spPr/>
    </dgm:pt>
    <dgm:pt modelId="{31A41DC5-CBCD-49F4-8DE2-2AA42C94930B}" type="pres">
      <dgm:prSet presAssocID="{96CD719F-D41A-4636-BB23-D40572A77824}" presName="sibTransFirstNode" presStyleLbl="bgShp" presStyleIdx="0" presStyleCnt="1"/>
      <dgm:spPr/>
    </dgm:pt>
    <dgm:pt modelId="{CB95175B-AF8B-4203-B6D1-14AFF5C6FD38}" type="pres">
      <dgm:prSet presAssocID="{32A8BD6C-91C1-4C14-A22C-8C1E28A9FD51}" presName="nodeFollowingNodes" presStyleLbl="node1" presStyleIdx="1" presStyleCnt="8" custRadScaleRad="88411" custRadScaleInc="20275">
        <dgm:presLayoutVars>
          <dgm:bulletEnabled val="1"/>
        </dgm:presLayoutVars>
      </dgm:prSet>
      <dgm:spPr/>
    </dgm:pt>
    <dgm:pt modelId="{BE4E38FE-8E96-4053-852B-2AC762EAF391}" type="pres">
      <dgm:prSet presAssocID="{FE85D5E3-0562-47D0-8445-AA4C63065E47}" presName="nodeFollowingNodes" presStyleLbl="node1" presStyleIdx="2" presStyleCnt="8">
        <dgm:presLayoutVars>
          <dgm:bulletEnabled val="1"/>
        </dgm:presLayoutVars>
      </dgm:prSet>
      <dgm:spPr/>
    </dgm:pt>
    <dgm:pt modelId="{FC15712B-D890-4B23-9231-198A897D2082}" type="pres">
      <dgm:prSet presAssocID="{998F7AFE-3EF3-4C6B-ABE4-722AF140D3EA}" presName="nodeFollowingNodes" presStyleLbl="node1" presStyleIdx="3" presStyleCnt="8" custRadScaleRad="87143" custRadScaleInc="-23086">
        <dgm:presLayoutVars>
          <dgm:bulletEnabled val="1"/>
        </dgm:presLayoutVars>
      </dgm:prSet>
      <dgm:spPr/>
    </dgm:pt>
    <dgm:pt modelId="{8F22FB89-0E20-4422-8675-60A6B2A696FC}" type="pres">
      <dgm:prSet presAssocID="{4F82A28F-9BF2-4BE9-8F3E-372F66134055}" presName="nodeFollowingNodes" presStyleLbl="node1" presStyleIdx="4" presStyleCnt="8">
        <dgm:presLayoutVars>
          <dgm:bulletEnabled val="1"/>
        </dgm:presLayoutVars>
      </dgm:prSet>
      <dgm:spPr/>
    </dgm:pt>
    <dgm:pt modelId="{9E8D94A4-ACBF-403E-8513-2C76EDC8B2B2}" type="pres">
      <dgm:prSet presAssocID="{3AFB6621-104C-4AA2-847D-EDFF8D7513AE}" presName="nodeFollowingNodes" presStyleLbl="node1" presStyleIdx="5" presStyleCnt="8" custRadScaleRad="86834" custRadScaleInc="23804">
        <dgm:presLayoutVars>
          <dgm:bulletEnabled val="1"/>
        </dgm:presLayoutVars>
      </dgm:prSet>
      <dgm:spPr/>
    </dgm:pt>
    <dgm:pt modelId="{83B34BF1-A044-49DE-A1FE-D71E7041CE36}" type="pres">
      <dgm:prSet presAssocID="{B6125F87-BAAF-4531-B314-3C0A1F230CC7}" presName="nodeFollowingNodes" presStyleLbl="node1" presStyleIdx="6" presStyleCnt="8">
        <dgm:presLayoutVars>
          <dgm:bulletEnabled val="1"/>
        </dgm:presLayoutVars>
      </dgm:prSet>
      <dgm:spPr/>
    </dgm:pt>
    <dgm:pt modelId="{1F6CD552-B169-4919-BBA1-63DCFB8375CD}" type="pres">
      <dgm:prSet presAssocID="{32904475-39D1-4EE0-A643-E8574362C81C}" presName="nodeFollowingNodes" presStyleLbl="node1" presStyleIdx="7" presStyleCnt="8" custRadScaleRad="87775" custRadScaleInc="-21672">
        <dgm:presLayoutVars>
          <dgm:bulletEnabled val="1"/>
        </dgm:presLayoutVars>
      </dgm:prSet>
      <dgm:spPr/>
    </dgm:pt>
  </dgm:ptLst>
  <dgm:cxnLst>
    <dgm:cxn modelId="{F5DBF914-7C6C-4A9D-90BD-28262B9B4E7E}" type="presOf" srcId="{3AFB6621-104C-4AA2-847D-EDFF8D7513AE}" destId="{9E8D94A4-ACBF-403E-8513-2C76EDC8B2B2}" srcOrd="0" destOrd="0" presId="urn:microsoft.com/office/officeart/2005/8/layout/cycle3"/>
    <dgm:cxn modelId="{E94EF521-E5FA-47D3-89F3-A9C8456C4D60}" type="presOf" srcId="{B6125F87-BAAF-4531-B314-3C0A1F230CC7}" destId="{83B34BF1-A044-49DE-A1FE-D71E7041CE36}" srcOrd="0" destOrd="0" presId="urn:microsoft.com/office/officeart/2005/8/layout/cycle3"/>
    <dgm:cxn modelId="{F4523A2E-90E5-460D-B734-8825DA15F038}" type="presOf" srcId="{FE85D5E3-0562-47D0-8445-AA4C63065E47}" destId="{BE4E38FE-8E96-4053-852B-2AC762EAF391}" srcOrd="0" destOrd="0" presId="urn:microsoft.com/office/officeart/2005/8/layout/cycle3"/>
    <dgm:cxn modelId="{BD94C967-9321-4A9F-9E66-85C2F91F0595}" srcId="{C0ECC0DC-CAAD-4D4B-996C-673F93062531}" destId="{B6125F87-BAAF-4531-B314-3C0A1F230CC7}" srcOrd="6" destOrd="0" parTransId="{729BC5BC-0489-4AD0-AD27-30549226FF34}" sibTransId="{02949446-2F0E-489F-823D-B72393FF2B72}"/>
    <dgm:cxn modelId="{7A170E6D-C6C2-4BEF-824C-498EF74F9F22}" srcId="{C0ECC0DC-CAAD-4D4B-996C-673F93062531}" destId="{998F7AFE-3EF3-4C6B-ABE4-722AF140D3EA}" srcOrd="3" destOrd="0" parTransId="{D442B59E-1D70-46FE-A2DF-A5B7DEBA8619}" sibTransId="{71895001-7EBC-4798-9A67-6288F81548A2}"/>
    <dgm:cxn modelId="{9615007C-90AF-40CB-B257-6722AE282655}" type="presOf" srcId="{CFA2D835-B756-427A-AAF8-4B3E5DD0701C}" destId="{B85F3D05-8A5D-496B-9BEC-3AF52F3F2994}" srcOrd="0" destOrd="0" presId="urn:microsoft.com/office/officeart/2005/8/layout/cycle3"/>
    <dgm:cxn modelId="{15557B87-1466-4195-A5E8-47F155ECC982}" srcId="{C0ECC0DC-CAAD-4D4B-996C-673F93062531}" destId="{32A8BD6C-91C1-4C14-A22C-8C1E28A9FD51}" srcOrd="1" destOrd="0" parTransId="{4B89DA93-F125-4069-8F08-53E8EAC75443}" sibTransId="{C2150527-51B6-47CE-B653-34FE77025247}"/>
    <dgm:cxn modelId="{1DD3C288-3D56-41E4-8BC5-46433E11F512}" type="presOf" srcId="{C0ECC0DC-CAAD-4D4B-996C-673F93062531}" destId="{587AB3AF-192E-45A0-938D-F797D865B07C}" srcOrd="0" destOrd="0" presId="urn:microsoft.com/office/officeart/2005/8/layout/cycle3"/>
    <dgm:cxn modelId="{ECC0C98F-6E35-4444-88EB-C26CD2B01E49}" srcId="{C0ECC0DC-CAAD-4D4B-996C-673F93062531}" destId="{CFA2D835-B756-427A-AAF8-4B3E5DD0701C}" srcOrd="0" destOrd="0" parTransId="{4C1CD4E9-344E-436E-B254-12B14C515570}" sibTransId="{96CD719F-D41A-4636-BB23-D40572A77824}"/>
    <dgm:cxn modelId="{465E0795-A67C-424E-A1C8-F89330439323}" srcId="{C0ECC0DC-CAAD-4D4B-996C-673F93062531}" destId="{32904475-39D1-4EE0-A643-E8574362C81C}" srcOrd="7" destOrd="0" parTransId="{528FB39A-424F-4DEC-A362-78D8D15E874B}" sibTransId="{BDA96233-4ECA-4F26-B67E-C44E13C556AE}"/>
    <dgm:cxn modelId="{4EA92B9A-D9B1-4358-BD3F-EA70E3C7446C}" type="presOf" srcId="{32904475-39D1-4EE0-A643-E8574362C81C}" destId="{1F6CD552-B169-4919-BBA1-63DCFB8375CD}" srcOrd="0" destOrd="0" presId="urn:microsoft.com/office/officeart/2005/8/layout/cycle3"/>
    <dgm:cxn modelId="{B9ADE7A3-4AD2-4D75-AF78-853375B9F106}" srcId="{C0ECC0DC-CAAD-4D4B-996C-673F93062531}" destId="{4F82A28F-9BF2-4BE9-8F3E-372F66134055}" srcOrd="4" destOrd="0" parTransId="{29607D2B-3814-468B-AB1E-43E33ABA3E18}" sibTransId="{67454005-9939-4848-B303-9DB52C21182E}"/>
    <dgm:cxn modelId="{5D457EBA-A2F9-41A4-A322-A058A5C7CFE5}" type="presOf" srcId="{96CD719F-D41A-4636-BB23-D40572A77824}" destId="{31A41DC5-CBCD-49F4-8DE2-2AA42C94930B}" srcOrd="0" destOrd="0" presId="urn:microsoft.com/office/officeart/2005/8/layout/cycle3"/>
    <dgm:cxn modelId="{9441F1C5-38E6-4C48-A3B6-8D77964582FB}" type="presOf" srcId="{4F82A28F-9BF2-4BE9-8F3E-372F66134055}" destId="{8F22FB89-0E20-4422-8675-60A6B2A696FC}" srcOrd="0" destOrd="0" presId="urn:microsoft.com/office/officeart/2005/8/layout/cycle3"/>
    <dgm:cxn modelId="{639362CF-8937-47D4-A03C-49D9123AEC8B}" srcId="{C0ECC0DC-CAAD-4D4B-996C-673F93062531}" destId="{FE85D5E3-0562-47D0-8445-AA4C63065E47}" srcOrd="2" destOrd="0" parTransId="{E940A265-E383-4F65-AB8F-51D050A68382}" sibTransId="{AE50FC8C-EFD4-4845-9AFE-4BB47C45AE42}"/>
    <dgm:cxn modelId="{2A1948D2-45F6-438C-88E6-FB299BC914AC}" type="presOf" srcId="{998F7AFE-3EF3-4C6B-ABE4-722AF140D3EA}" destId="{FC15712B-D890-4B23-9231-198A897D2082}" srcOrd="0" destOrd="0" presId="urn:microsoft.com/office/officeart/2005/8/layout/cycle3"/>
    <dgm:cxn modelId="{BD45A0DF-BBC8-4DCE-9D95-05F10CDF7232}" type="presOf" srcId="{32A8BD6C-91C1-4C14-A22C-8C1E28A9FD51}" destId="{CB95175B-AF8B-4203-B6D1-14AFF5C6FD38}" srcOrd="0" destOrd="0" presId="urn:microsoft.com/office/officeart/2005/8/layout/cycle3"/>
    <dgm:cxn modelId="{642FCEFC-0D8C-4566-BB7F-00556C5BC1EA}" srcId="{C0ECC0DC-CAAD-4D4B-996C-673F93062531}" destId="{3AFB6621-104C-4AA2-847D-EDFF8D7513AE}" srcOrd="5" destOrd="0" parTransId="{1493314F-07D9-4BB5-BE6C-AA375BE63634}" sibTransId="{9D8F2512-4825-4FCE-9F0D-7C7CBF01C6F7}"/>
    <dgm:cxn modelId="{10EC16D1-0B96-4D06-B286-0158035B5DCD}" type="presParOf" srcId="{587AB3AF-192E-45A0-938D-F797D865B07C}" destId="{85A1244D-2FF2-4AC1-B8A1-6D31274C3A73}" srcOrd="0" destOrd="0" presId="urn:microsoft.com/office/officeart/2005/8/layout/cycle3"/>
    <dgm:cxn modelId="{46A9C561-9316-4B4A-8391-50DDBF9E303D}" type="presParOf" srcId="{85A1244D-2FF2-4AC1-B8A1-6D31274C3A73}" destId="{B85F3D05-8A5D-496B-9BEC-3AF52F3F2994}" srcOrd="0" destOrd="0" presId="urn:microsoft.com/office/officeart/2005/8/layout/cycle3"/>
    <dgm:cxn modelId="{3D1A3A92-989C-4B68-B177-97CA3F080471}" type="presParOf" srcId="{85A1244D-2FF2-4AC1-B8A1-6D31274C3A73}" destId="{31A41DC5-CBCD-49F4-8DE2-2AA42C94930B}" srcOrd="1" destOrd="0" presId="urn:microsoft.com/office/officeart/2005/8/layout/cycle3"/>
    <dgm:cxn modelId="{3B3195C0-D732-4E2E-9004-010DDDD62716}" type="presParOf" srcId="{85A1244D-2FF2-4AC1-B8A1-6D31274C3A73}" destId="{CB95175B-AF8B-4203-B6D1-14AFF5C6FD38}" srcOrd="2" destOrd="0" presId="urn:microsoft.com/office/officeart/2005/8/layout/cycle3"/>
    <dgm:cxn modelId="{5FA3003A-2167-49AE-BBD1-4A3D3C64BDA0}" type="presParOf" srcId="{85A1244D-2FF2-4AC1-B8A1-6D31274C3A73}" destId="{BE4E38FE-8E96-4053-852B-2AC762EAF391}" srcOrd="3" destOrd="0" presId="urn:microsoft.com/office/officeart/2005/8/layout/cycle3"/>
    <dgm:cxn modelId="{747A6EE7-6B31-4940-B991-07A18D9FC35E}" type="presParOf" srcId="{85A1244D-2FF2-4AC1-B8A1-6D31274C3A73}" destId="{FC15712B-D890-4B23-9231-198A897D2082}" srcOrd="4" destOrd="0" presId="urn:microsoft.com/office/officeart/2005/8/layout/cycle3"/>
    <dgm:cxn modelId="{1D3D144D-C376-4CA2-B97F-2D39FE4330DD}" type="presParOf" srcId="{85A1244D-2FF2-4AC1-B8A1-6D31274C3A73}" destId="{8F22FB89-0E20-4422-8675-60A6B2A696FC}" srcOrd="5" destOrd="0" presId="urn:microsoft.com/office/officeart/2005/8/layout/cycle3"/>
    <dgm:cxn modelId="{E340BBCD-4C41-4450-979B-5091139ABCB3}" type="presParOf" srcId="{85A1244D-2FF2-4AC1-B8A1-6D31274C3A73}" destId="{9E8D94A4-ACBF-403E-8513-2C76EDC8B2B2}" srcOrd="6" destOrd="0" presId="urn:microsoft.com/office/officeart/2005/8/layout/cycle3"/>
    <dgm:cxn modelId="{74612F8E-6617-47C9-92C7-459064A2BFF2}" type="presParOf" srcId="{85A1244D-2FF2-4AC1-B8A1-6D31274C3A73}" destId="{83B34BF1-A044-49DE-A1FE-D71E7041CE36}" srcOrd="7" destOrd="0" presId="urn:microsoft.com/office/officeart/2005/8/layout/cycle3"/>
    <dgm:cxn modelId="{7A5FBCA2-A1FA-49E3-991A-6A61F749C3F3}" type="presParOf" srcId="{85A1244D-2FF2-4AC1-B8A1-6D31274C3A73}" destId="{1F6CD552-B169-4919-BBA1-63DCFB8375CD}"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4EAD1-60C6-4B27-B88A-E59A3C65D2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2DE479D5-C15D-4B8C-B80E-CA390B6599D0}">
      <dgm:prSet phldrT="[Texte]"/>
      <dgm:spPr/>
      <dgm:t>
        <a:bodyPr/>
        <a:lstStyle/>
        <a:p>
          <a:pPr>
            <a:buFont typeface="Wingdings" panose="05000000000000000000" pitchFamily="2" charset="2"/>
            <a:buChar char="§"/>
          </a:pPr>
          <a:r>
            <a:rPr lang="fr-FR" dirty="0">
              <a:effectLst/>
              <a:latin typeface="Calibri" panose="020F0502020204030204" pitchFamily="34" charset="0"/>
              <a:ea typeface="Calibri" panose="020F0502020204030204" pitchFamily="34" charset="0"/>
              <a:cs typeface="Times New Roman" panose="02020603050405020304" pitchFamily="18" charset="0"/>
            </a:rPr>
            <a:t>1 personne qui prend des notes des propositions de saisines</a:t>
          </a:r>
          <a:endParaRPr lang="fr-FR" dirty="0"/>
        </a:p>
      </dgm:t>
    </dgm:pt>
    <dgm:pt modelId="{3ECF5B5C-5232-4B85-9424-C49063D582A0}" type="parTrans" cxnId="{23C9C86D-08D4-40D1-9417-99C9C42E1A7A}">
      <dgm:prSet/>
      <dgm:spPr/>
      <dgm:t>
        <a:bodyPr/>
        <a:lstStyle/>
        <a:p>
          <a:endParaRPr lang="fr-FR"/>
        </a:p>
      </dgm:t>
    </dgm:pt>
    <dgm:pt modelId="{7C7C34E8-450E-4143-89AA-A22B0C8405A5}" type="sibTrans" cxnId="{23C9C86D-08D4-40D1-9417-99C9C42E1A7A}">
      <dgm:prSet/>
      <dgm:spPr/>
      <dgm:t>
        <a:bodyPr/>
        <a:lstStyle/>
        <a:p>
          <a:endParaRPr lang="fr-FR"/>
        </a:p>
      </dgm:t>
    </dgm:pt>
    <dgm:pt modelId="{DFC3C8D3-13C2-4ABD-94FD-E73551EBB1C2}">
      <dgm:prSet/>
      <dgm:spPr/>
      <dgm:t>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1 personne qui gère le temps</a:t>
          </a:r>
        </a:p>
      </dgm:t>
    </dgm:pt>
    <dgm:pt modelId="{314ECC11-0ED7-4752-924F-2D58AC77CEE5}" type="parTrans" cxnId="{05FE314F-B7B8-4D2C-A0CD-31F54F8197C8}">
      <dgm:prSet/>
      <dgm:spPr/>
      <dgm:t>
        <a:bodyPr/>
        <a:lstStyle/>
        <a:p>
          <a:endParaRPr lang="fr-FR"/>
        </a:p>
      </dgm:t>
    </dgm:pt>
    <dgm:pt modelId="{23140741-899E-4463-9CB6-29995253B693}" type="sibTrans" cxnId="{05FE314F-B7B8-4D2C-A0CD-31F54F8197C8}">
      <dgm:prSet/>
      <dgm:spPr/>
      <dgm:t>
        <a:bodyPr/>
        <a:lstStyle/>
        <a:p>
          <a:endParaRPr lang="fr-FR"/>
        </a:p>
      </dgm:t>
    </dgm:pt>
    <dgm:pt modelId="{727B5B76-6B3D-4B2D-83AF-7C0D7F83DBFC}">
      <dgm:prSet/>
      <dgm:spPr/>
      <dgm:t>
        <a:bodyPr/>
        <a:lstStyle/>
        <a:p>
          <a:r>
            <a:rPr lang="fr-FR">
              <a:effectLst/>
              <a:latin typeface="Calibri" panose="020F0502020204030204" pitchFamily="34" charset="0"/>
              <a:ea typeface="Calibri" panose="020F0502020204030204" pitchFamily="34" charset="0"/>
              <a:cs typeface="Times New Roman" panose="02020603050405020304" pitchFamily="18" charset="0"/>
            </a:rPr>
            <a:t>1 personne qui modère la discussion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8833903-833C-480F-9384-DAA01BFF8574}" type="parTrans" cxnId="{CE833582-FF00-4FF4-AFDC-C53417709576}">
      <dgm:prSet/>
      <dgm:spPr/>
      <dgm:t>
        <a:bodyPr/>
        <a:lstStyle/>
        <a:p>
          <a:endParaRPr lang="fr-FR"/>
        </a:p>
      </dgm:t>
    </dgm:pt>
    <dgm:pt modelId="{2AB0E5CD-A991-4A27-94BD-D42BFEC27199}" type="sibTrans" cxnId="{CE833582-FF00-4FF4-AFDC-C53417709576}">
      <dgm:prSet/>
      <dgm:spPr/>
      <dgm:t>
        <a:bodyPr/>
        <a:lstStyle/>
        <a:p>
          <a:endParaRPr lang="fr-FR"/>
        </a:p>
      </dgm:t>
    </dgm:pt>
    <dgm:pt modelId="{A71DE315-A129-4B1E-A1F4-9355CC5F1BA2}">
      <dgm:prSet/>
      <dgm:spPr/>
      <dgm:t>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1 personne qui restituera la p</a:t>
          </a:r>
          <a:r>
            <a:rPr lang="fr-FR" dirty="0">
              <a:latin typeface="Calibri" panose="020F0502020204030204" pitchFamily="34" charset="0"/>
              <a:ea typeface="Calibri" panose="020F0502020204030204" pitchFamily="34" charset="0"/>
              <a:cs typeface="Times New Roman" panose="02020603050405020304" pitchFamily="18" charset="0"/>
            </a:rPr>
            <a:t>roposition choisie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C17A53B-7321-4854-B72D-748B6FF147B0}" type="parTrans" cxnId="{51146C4A-6427-4E68-98B2-FA923B0B03CB}">
      <dgm:prSet/>
      <dgm:spPr/>
      <dgm:t>
        <a:bodyPr/>
        <a:lstStyle/>
        <a:p>
          <a:endParaRPr lang="fr-FR"/>
        </a:p>
      </dgm:t>
    </dgm:pt>
    <dgm:pt modelId="{AF952B65-920C-4C3D-B88E-2C310AA1D8F4}" type="sibTrans" cxnId="{51146C4A-6427-4E68-98B2-FA923B0B03CB}">
      <dgm:prSet/>
      <dgm:spPr/>
      <dgm:t>
        <a:bodyPr/>
        <a:lstStyle/>
        <a:p>
          <a:endParaRPr lang="fr-FR"/>
        </a:p>
      </dgm:t>
    </dgm:pt>
    <dgm:pt modelId="{10E6BCD2-08B7-4EB3-8D05-8D0571A80361}" type="pres">
      <dgm:prSet presAssocID="{1BC4EAD1-60C6-4B27-B88A-E59A3C65D2A5}" presName="vert0" presStyleCnt="0">
        <dgm:presLayoutVars>
          <dgm:dir/>
          <dgm:animOne val="branch"/>
          <dgm:animLvl val="lvl"/>
        </dgm:presLayoutVars>
      </dgm:prSet>
      <dgm:spPr/>
    </dgm:pt>
    <dgm:pt modelId="{EB6F3FDC-1359-46A6-92C0-4280394F9441}" type="pres">
      <dgm:prSet presAssocID="{2DE479D5-C15D-4B8C-B80E-CA390B6599D0}" presName="thickLine" presStyleLbl="alignNode1" presStyleIdx="0" presStyleCnt="4"/>
      <dgm:spPr/>
    </dgm:pt>
    <dgm:pt modelId="{C98B0FA4-2592-489A-A9F5-E064B07B6FC0}" type="pres">
      <dgm:prSet presAssocID="{2DE479D5-C15D-4B8C-B80E-CA390B6599D0}" presName="horz1" presStyleCnt="0"/>
      <dgm:spPr/>
    </dgm:pt>
    <dgm:pt modelId="{860CF718-381A-43A8-87C5-B77E45C33B13}" type="pres">
      <dgm:prSet presAssocID="{2DE479D5-C15D-4B8C-B80E-CA390B6599D0}" presName="tx1" presStyleLbl="revTx" presStyleIdx="0" presStyleCnt="4"/>
      <dgm:spPr/>
    </dgm:pt>
    <dgm:pt modelId="{D368D09E-F4A9-4C08-88C0-0B5D1D954323}" type="pres">
      <dgm:prSet presAssocID="{2DE479D5-C15D-4B8C-B80E-CA390B6599D0}" presName="vert1" presStyleCnt="0"/>
      <dgm:spPr/>
    </dgm:pt>
    <dgm:pt modelId="{6149A8CC-331F-49D0-96E8-E1361D65945D}" type="pres">
      <dgm:prSet presAssocID="{DFC3C8D3-13C2-4ABD-94FD-E73551EBB1C2}" presName="thickLine" presStyleLbl="alignNode1" presStyleIdx="1" presStyleCnt="4"/>
      <dgm:spPr/>
    </dgm:pt>
    <dgm:pt modelId="{2C9409A4-7681-4C6A-B2D0-379383964BA3}" type="pres">
      <dgm:prSet presAssocID="{DFC3C8D3-13C2-4ABD-94FD-E73551EBB1C2}" presName="horz1" presStyleCnt="0"/>
      <dgm:spPr/>
    </dgm:pt>
    <dgm:pt modelId="{2057DBF9-E2B3-4CB1-B483-B0C2563AF945}" type="pres">
      <dgm:prSet presAssocID="{DFC3C8D3-13C2-4ABD-94FD-E73551EBB1C2}" presName="tx1" presStyleLbl="revTx" presStyleIdx="1" presStyleCnt="4"/>
      <dgm:spPr/>
    </dgm:pt>
    <dgm:pt modelId="{3516869D-473C-4DE0-A8DA-1A8179FC0323}" type="pres">
      <dgm:prSet presAssocID="{DFC3C8D3-13C2-4ABD-94FD-E73551EBB1C2}" presName="vert1" presStyleCnt="0"/>
      <dgm:spPr/>
    </dgm:pt>
    <dgm:pt modelId="{78DF6738-3A8F-43CD-BCDB-29A046F0D907}" type="pres">
      <dgm:prSet presAssocID="{727B5B76-6B3D-4B2D-83AF-7C0D7F83DBFC}" presName="thickLine" presStyleLbl="alignNode1" presStyleIdx="2" presStyleCnt="4"/>
      <dgm:spPr/>
    </dgm:pt>
    <dgm:pt modelId="{94BD66FF-E42E-462A-9940-549EDE064878}" type="pres">
      <dgm:prSet presAssocID="{727B5B76-6B3D-4B2D-83AF-7C0D7F83DBFC}" presName="horz1" presStyleCnt="0"/>
      <dgm:spPr/>
    </dgm:pt>
    <dgm:pt modelId="{CD120511-600F-43BA-9F15-8366194785EB}" type="pres">
      <dgm:prSet presAssocID="{727B5B76-6B3D-4B2D-83AF-7C0D7F83DBFC}" presName="tx1" presStyleLbl="revTx" presStyleIdx="2" presStyleCnt="4"/>
      <dgm:spPr/>
    </dgm:pt>
    <dgm:pt modelId="{8B063B64-43CB-4586-95CD-2A08E55CFBF0}" type="pres">
      <dgm:prSet presAssocID="{727B5B76-6B3D-4B2D-83AF-7C0D7F83DBFC}" presName="vert1" presStyleCnt="0"/>
      <dgm:spPr/>
    </dgm:pt>
    <dgm:pt modelId="{4DEF4EC1-1011-4122-92C6-9C6A0F9888DD}" type="pres">
      <dgm:prSet presAssocID="{A71DE315-A129-4B1E-A1F4-9355CC5F1BA2}" presName="thickLine" presStyleLbl="alignNode1" presStyleIdx="3" presStyleCnt="4"/>
      <dgm:spPr/>
    </dgm:pt>
    <dgm:pt modelId="{44723D10-84E6-4665-B7E6-27C09D6AEEDD}" type="pres">
      <dgm:prSet presAssocID="{A71DE315-A129-4B1E-A1F4-9355CC5F1BA2}" presName="horz1" presStyleCnt="0"/>
      <dgm:spPr/>
    </dgm:pt>
    <dgm:pt modelId="{AD7CA6EA-64E5-4FD1-9D41-09A30F7DAD4C}" type="pres">
      <dgm:prSet presAssocID="{A71DE315-A129-4B1E-A1F4-9355CC5F1BA2}" presName="tx1" presStyleLbl="revTx" presStyleIdx="3" presStyleCnt="4"/>
      <dgm:spPr/>
    </dgm:pt>
    <dgm:pt modelId="{C337B6BD-3FD2-4944-B9CF-4DB79C07C2A9}" type="pres">
      <dgm:prSet presAssocID="{A71DE315-A129-4B1E-A1F4-9355CC5F1BA2}" presName="vert1" presStyleCnt="0"/>
      <dgm:spPr/>
    </dgm:pt>
  </dgm:ptLst>
  <dgm:cxnLst>
    <dgm:cxn modelId="{51146C4A-6427-4E68-98B2-FA923B0B03CB}" srcId="{1BC4EAD1-60C6-4B27-B88A-E59A3C65D2A5}" destId="{A71DE315-A129-4B1E-A1F4-9355CC5F1BA2}" srcOrd="3" destOrd="0" parTransId="{2C17A53B-7321-4854-B72D-748B6FF147B0}" sibTransId="{AF952B65-920C-4C3D-B88E-2C310AA1D8F4}"/>
    <dgm:cxn modelId="{23C9C86D-08D4-40D1-9417-99C9C42E1A7A}" srcId="{1BC4EAD1-60C6-4B27-B88A-E59A3C65D2A5}" destId="{2DE479D5-C15D-4B8C-B80E-CA390B6599D0}" srcOrd="0" destOrd="0" parTransId="{3ECF5B5C-5232-4B85-9424-C49063D582A0}" sibTransId="{7C7C34E8-450E-4143-89AA-A22B0C8405A5}"/>
    <dgm:cxn modelId="{05FE314F-B7B8-4D2C-A0CD-31F54F8197C8}" srcId="{1BC4EAD1-60C6-4B27-B88A-E59A3C65D2A5}" destId="{DFC3C8D3-13C2-4ABD-94FD-E73551EBB1C2}" srcOrd="1" destOrd="0" parTransId="{314ECC11-0ED7-4752-924F-2D58AC77CEE5}" sibTransId="{23140741-899E-4463-9CB6-29995253B693}"/>
    <dgm:cxn modelId="{B0BEB76F-97EE-4EA6-8EF7-713021E884BD}" type="presOf" srcId="{DFC3C8D3-13C2-4ABD-94FD-E73551EBB1C2}" destId="{2057DBF9-E2B3-4CB1-B483-B0C2563AF945}" srcOrd="0" destOrd="0" presId="urn:microsoft.com/office/officeart/2008/layout/LinedList"/>
    <dgm:cxn modelId="{CE833582-FF00-4FF4-AFDC-C53417709576}" srcId="{1BC4EAD1-60C6-4B27-B88A-E59A3C65D2A5}" destId="{727B5B76-6B3D-4B2D-83AF-7C0D7F83DBFC}" srcOrd="2" destOrd="0" parTransId="{28833903-833C-480F-9384-DAA01BFF8574}" sibTransId="{2AB0E5CD-A991-4A27-94BD-D42BFEC27199}"/>
    <dgm:cxn modelId="{0243D791-E9A7-4FC7-B3F8-BECBA705A8DD}" type="presOf" srcId="{2DE479D5-C15D-4B8C-B80E-CA390B6599D0}" destId="{860CF718-381A-43A8-87C5-B77E45C33B13}" srcOrd="0" destOrd="0" presId="urn:microsoft.com/office/officeart/2008/layout/LinedList"/>
    <dgm:cxn modelId="{A18EF6C6-1A9B-495D-8A26-38D8F19CED87}" type="presOf" srcId="{1BC4EAD1-60C6-4B27-B88A-E59A3C65D2A5}" destId="{10E6BCD2-08B7-4EB3-8D05-8D0571A80361}" srcOrd="0" destOrd="0" presId="urn:microsoft.com/office/officeart/2008/layout/LinedList"/>
    <dgm:cxn modelId="{1CFC53D6-5EF3-478A-87C7-68A4E16ED7B8}" type="presOf" srcId="{727B5B76-6B3D-4B2D-83AF-7C0D7F83DBFC}" destId="{CD120511-600F-43BA-9F15-8366194785EB}" srcOrd="0" destOrd="0" presId="urn:microsoft.com/office/officeart/2008/layout/LinedList"/>
    <dgm:cxn modelId="{3D2033D8-A1B6-4265-88C6-F9C2AB074321}" type="presOf" srcId="{A71DE315-A129-4B1E-A1F4-9355CC5F1BA2}" destId="{AD7CA6EA-64E5-4FD1-9D41-09A30F7DAD4C}" srcOrd="0" destOrd="0" presId="urn:microsoft.com/office/officeart/2008/layout/LinedList"/>
    <dgm:cxn modelId="{0BE1333F-72A5-4D95-921D-7A0578A8E13B}" type="presParOf" srcId="{10E6BCD2-08B7-4EB3-8D05-8D0571A80361}" destId="{EB6F3FDC-1359-46A6-92C0-4280394F9441}" srcOrd="0" destOrd="0" presId="urn:microsoft.com/office/officeart/2008/layout/LinedList"/>
    <dgm:cxn modelId="{73C69456-6E53-4836-ACB4-1F66606A5713}" type="presParOf" srcId="{10E6BCD2-08B7-4EB3-8D05-8D0571A80361}" destId="{C98B0FA4-2592-489A-A9F5-E064B07B6FC0}" srcOrd="1" destOrd="0" presId="urn:microsoft.com/office/officeart/2008/layout/LinedList"/>
    <dgm:cxn modelId="{BB357CFE-672E-4F9D-9FDD-452D466384D6}" type="presParOf" srcId="{C98B0FA4-2592-489A-A9F5-E064B07B6FC0}" destId="{860CF718-381A-43A8-87C5-B77E45C33B13}" srcOrd="0" destOrd="0" presId="urn:microsoft.com/office/officeart/2008/layout/LinedList"/>
    <dgm:cxn modelId="{390520C4-5481-48CC-961D-6B772E862356}" type="presParOf" srcId="{C98B0FA4-2592-489A-A9F5-E064B07B6FC0}" destId="{D368D09E-F4A9-4C08-88C0-0B5D1D954323}" srcOrd="1" destOrd="0" presId="urn:microsoft.com/office/officeart/2008/layout/LinedList"/>
    <dgm:cxn modelId="{69BC7EF3-674A-456B-949D-42187DA0A9AD}" type="presParOf" srcId="{10E6BCD2-08B7-4EB3-8D05-8D0571A80361}" destId="{6149A8CC-331F-49D0-96E8-E1361D65945D}" srcOrd="2" destOrd="0" presId="urn:microsoft.com/office/officeart/2008/layout/LinedList"/>
    <dgm:cxn modelId="{DA12D5A9-CA9E-4BA5-AADC-03F7DB315232}" type="presParOf" srcId="{10E6BCD2-08B7-4EB3-8D05-8D0571A80361}" destId="{2C9409A4-7681-4C6A-B2D0-379383964BA3}" srcOrd="3" destOrd="0" presId="urn:microsoft.com/office/officeart/2008/layout/LinedList"/>
    <dgm:cxn modelId="{191E0951-87B6-4641-8426-67718E1374A8}" type="presParOf" srcId="{2C9409A4-7681-4C6A-B2D0-379383964BA3}" destId="{2057DBF9-E2B3-4CB1-B483-B0C2563AF945}" srcOrd="0" destOrd="0" presId="urn:microsoft.com/office/officeart/2008/layout/LinedList"/>
    <dgm:cxn modelId="{5678966C-AACF-4748-BE94-E4C5A3068814}" type="presParOf" srcId="{2C9409A4-7681-4C6A-B2D0-379383964BA3}" destId="{3516869D-473C-4DE0-A8DA-1A8179FC0323}" srcOrd="1" destOrd="0" presId="urn:microsoft.com/office/officeart/2008/layout/LinedList"/>
    <dgm:cxn modelId="{42D90B36-583E-4E62-A675-4298929E1DE2}" type="presParOf" srcId="{10E6BCD2-08B7-4EB3-8D05-8D0571A80361}" destId="{78DF6738-3A8F-43CD-BCDB-29A046F0D907}" srcOrd="4" destOrd="0" presId="urn:microsoft.com/office/officeart/2008/layout/LinedList"/>
    <dgm:cxn modelId="{4D393CCA-1EA6-49C0-B2BC-665E35845073}" type="presParOf" srcId="{10E6BCD2-08B7-4EB3-8D05-8D0571A80361}" destId="{94BD66FF-E42E-462A-9940-549EDE064878}" srcOrd="5" destOrd="0" presId="urn:microsoft.com/office/officeart/2008/layout/LinedList"/>
    <dgm:cxn modelId="{C1FC5449-D839-4807-BC32-D7BFB94752F3}" type="presParOf" srcId="{94BD66FF-E42E-462A-9940-549EDE064878}" destId="{CD120511-600F-43BA-9F15-8366194785EB}" srcOrd="0" destOrd="0" presId="urn:microsoft.com/office/officeart/2008/layout/LinedList"/>
    <dgm:cxn modelId="{7FCD90B1-CB16-4E75-A1D4-C55EFB619C8F}" type="presParOf" srcId="{94BD66FF-E42E-462A-9940-549EDE064878}" destId="{8B063B64-43CB-4586-95CD-2A08E55CFBF0}" srcOrd="1" destOrd="0" presId="urn:microsoft.com/office/officeart/2008/layout/LinedList"/>
    <dgm:cxn modelId="{414E84AF-30F8-45C4-91A5-73B024B81CFE}" type="presParOf" srcId="{10E6BCD2-08B7-4EB3-8D05-8D0571A80361}" destId="{4DEF4EC1-1011-4122-92C6-9C6A0F9888DD}" srcOrd="6" destOrd="0" presId="urn:microsoft.com/office/officeart/2008/layout/LinedList"/>
    <dgm:cxn modelId="{F6056ED5-53EB-4F5E-8B9A-18CEAA54DFD0}" type="presParOf" srcId="{10E6BCD2-08B7-4EB3-8D05-8D0571A80361}" destId="{44723D10-84E6-4665-B7E6-27C09D6AEEDD}" srcOrd="7" destOrd="0" presId="urn:microsoft.com/office/officeart/2008/layout/LinedList"/>
    <dgm:cxn modelId="{FC5EFB4B-C539-4754-939E-579284A9CAD6}" type="presParOf" srcId="{44723D10-84E6-4665-B7E6-27C09D6AEEDD}" destId="{AD7CA6EA-64E5-4FD1-9D41-09A30F7DAD4C}" srcOrd="0" destOrd="0" presId="urn:microsoft.com/office/officeart/2008/layout/LinedList"/>
    <dgm:cxn modelId="{17C9F157-A125-4A99-B135-C09AB65DA1BC}" type="presParOf" srcId="{44723D10-84E6-4665-B7E6-27C09D6AEEDD}" destId="{C337B6BD-3FD2-4944-B9CF-4DB79C07C2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5BDA7-5FE5-4BBD-B385-19A7F27D19C6}">
      <dsp:nvSpPr>
        <dsp:cNvPr id="0" name=""/>
        <dsp:cNvSpPr/>
      </dsp:nvSpPr>
      <dsp:spPr>
        <a:xfrm>
          <a:off x="0" y="0"/>
          <a:ext cx="4444036" cy="990037"/>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fr-FR" sz="1800" kern="1200" dirty="0">
              <a:latin typeface="Calibri" panose="020F0502020204030204" pitchFamily="34" charset="0"/>
            </a:rPr>
            <a:t>Travail en groupe sur les idées de saisine</a:t>
          </a:r>
          <a:br>
            <a:rPr lang="fr-FR" sz="1800" kern="1200" dirty="0">
              <a:latin typeface="Calibri" panose="020F0502020204030204" pitchFamily="34" charset="0"/>
            </a:rPr>
          </a:br>
          <a:endParaRPr lang="fr-FR" sz="1800" kern="1200" dirty="0"/>
        </a:p>
      </dsp:txBody>
      <dsp:txXfrm>
        <a:off x="28997" y="28997"/>
        <a:ext cx="3375709" cy="932043"/>
      </dsp:txXfrm>
    </dsp:sp>
    <dsp:sp modelId="{BCB07B18-1EEA-466D-B756-E58C1A3F57A7}">
      <dsp:nvSpPr>
        <dsp:cNvPr id="0" name=""/>
        <dsp:cNvSpPr/>
      </dsp:nvSpPr>
      <dsp:spPr>
        <a:xfrm>
          <a:off x="392120" y="1155043"/>
          <a:ext cx="4444036" cy="990037"/>
        </a:xfrm>
        <a:prstGeom prst="roundRect">
          <a:avLst>
            <a:gd name="adj" fmla="val 10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a:effectLst/>
              <a:latin typeface="Calibri" panose="020F0502020204030204" pitchFamily="34" charset="0"/>
            </a:rPr>
            <a:t>Restitution en plénière</a:t>
          </a:r>
          <a:endParaRPr lang="fr-FR" sz="1800" b="0" i="0" kern="1200" dirty="0">
            <a:effectLst/>
            <a:latin typeface="Calibri" panose="020F0502020204030204" pitchFamily="34" charset="0"/>
          </a:endParaRPr>
        </a:p>
      </dsp:txBody>
      <dsp:txXfrm>
        <a:off x="421117" y="1184040"/>
        <a:ext cx="3350397" cy="932043"/>
      </dsp:txXfrm>
    </dsp:sp>
    <dsp:sp modelId="{CC86429F-51D7-4179-B891-99F5900FA401}">
      <dsp:nvSpPr>
        <dsp:cNvPr id="0" name=""/>
        <dsp:cNvSpPr/>
      </dsp:nvSpPr>
      <dsp:spPr>
        <a:xfrm>
          <a:off x="784241" y="2310087"/>
          <a:ext cx="4444036" cy="990037"/>
        </a:xfrm>
        <a:prstGeom prst="roundRect">
          <a:avLst>
            <a:gd name="adj" fmla="val 10000"/>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rPr>
            <a:t>Votes</a:t>
          </a:r>
        </a:p>
      </dsp:txBody>
      <dsp:txXfrm>
        <a:off x="813238" y="2339084"/>
        <a:ext cx="3350397" cy="932043"/>
      </dsp:txXfrm>
    </dsp:sp>
    <dsp:sp modelId="{EC13BE47-86F4-4408-B743-BC25C6A90A7B}">
      <dsp:nvSpPr>
        <dsp:cNvPr id="0" name=""/>
        <dsp:cNvSpPr/>
      </dsp:nvSpPr>
      <dsp:spPr>
        <a:xfrm>
          <a:off x="3800511" y="750778"/>
          <a:ext cx="643524" cy="64352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fr-FR" sz="2900" kern="1200"/>
        </a:p>
      </dsp:txBody>
      <dsp:txXfrm>
        <a:off x="3945304" y="750778"/>
        <a:ext cx="353938" cy="484252"/>
      </dsp:txXfrm>
    </dsp:sp>
    <dsp:sp modelId="{235F5A5E-91A5-4246-9D7C-078B6036BC7A}">
      <dsp:nvSpPr>
        <dsp:cNvPr id="0" name=""/>
        <dsp:cNvSpPr/>
      </dsp:nvSpPr>
      <dsp:spPr>
        <a:xfrm>
          <a:off x="4192632" y="1899221"/>
          <a:ext cx="643524" cy="643524"/>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fr-FR" sz="2900" kern="1200"/>
        </a:p>
      </dsp:txBody>
      <dsp:txXfrm>
        <a:off x="4337425" y="1899221"/>
        <a:ext cx="353938" cy="484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1DC5-CBCD-49F4-8DE2-2AA42C94930B}">
      <dsp:nvSpPr>
        <dsp:cNvPr id="0" name=""/>
        <dsp:cNvSpPr/>
      </dsp:nvSpPr>
      <dsp:spPr>
        <a:xfrm>
          <a:off x="1139745" y="-40365"/>
          <a:ext cx="4506994" cy="4506994"/>
        </a:xfrm>
        <a:prstGeom prst="circularArrow">
          <a:avLst>
            <a:gd name="adj1" fmla="val 5544"/>
            <a:gd name="adj2" fmla="val 330680"/>
            <a:gd name="adj3" fmla="val 14652862"/>
            <a:gd name="adj4" fmla="val 1687218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F3D05-8A5D-496B-9BEC-3AF52F3F2994}">
      <dsp:nvSpPr>
        <dsp:cNvPr id="0" name=""/>
        <dsp:cNvSpPr/>
      </dsp:nvSpPr>
      <dsp:spPr>
        <a:xfrm>
          <a:off x="2760323" y="685"/>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fr-FR" sz="1300" kern="1200">
              <a:effectLst/>
              <a:latin typeface="Calibri" panose="020F0502020204030204" pitchFamily="34" charset="0"/>
              <a:ea typeface="Calibri" panose="020F0502020204030204" pitchFamily="34" charset="0"/>
              <a:cs typeface="Times New Roman" panose="02020603050405020304" pitchFamily="18" charset="0"/>
            </a:rPr>
            <a:t>Vie associative</a:t>
          </a:r>
          <a:endParaRPr lang="fr-FR" sz="1300" kern="1200" dirty="0"/>
        </a:p>
      </dsp:txBody>
      <dsp:txXfrm>
        <a:off x="2791220" y="31582"/>
        <a:ext cx="1204044" cy="571125"/>
      </dsp:txXfrm>
    </dsp:sp>
    <dsp:sp modelId="{CB95175B-AF8B-4203-B6D1-14AFF5C6FD38}">
      <dsp:nvSpPr>
        <dsp:cNvPr id="0" name=""/>
        <dsp:cNvSpPr/>
      </dsp:nvSpPr>
      <dsp:spPr>
        <a:xfrm>
          <a:off x="4119344" y="90263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V</a:t>
          </a:r>
          <a:r>
            <a:rPr lang="fr-FR" sz="1300" kern="1200">
              <a:effectLst/>
              <a:latin typeface="Calibri" panose="020F0502020204030204" pitchFamily="34" charset="0"/>
              <a:ea typeface="Calibri" panose="020F0502020204030204" pitchFamily="34" charset="0"/>
              <a:cs typeface="Times New Roman" panose="02020603050405020304" pitchFamily="18" charset="0"/>
            </a:rPr>
            <a:t>ie économique</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150241" y="933531"/>
        <a:ext cx="1204044" cy="571125"/>
      </dsp:txXfrm>
    </dsp:sp>
    <dsp:sp modelId="{BE4E38FE-8E96-4053-852B-2AC762EAF391}">
      <dsp:nvSpPr>
        <dsp:cNvPr id="0" name=""/>
        <dsp:cNvSpPr/>
      </dsp:nvSpPr>
      <dsp:spPr>
        <a:xfrm>
          <a:off x="4682282" y="192264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V</a:t>
          </a:r>
          <a:r>
            <a:rPr lang="fr-FR" sz="1300" kern="1200">
              <a:effectLst/>
              <a:latin typeface="Calibri" panose="020F0502020204030204" pitchFamily="34" charset="0"/>
              <a:ea typeface="Calibri" panose="020F0502020204030204" pitchFamily="34" charset="0"/>
              <a:cs typeface="Times New Roman" panose="02020603050405020304" pitchFamily="18" charset="0"/>
            </a:rPr>
            <a:t>ie culturelle</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713179" y="1953541"/>
        <a:ext cx="1204044" cy="571125"/>
      </dsp:txXfrm>
    </dsp:sp>
    <dsp:sp modelId="{FC15712B-D890-4B23-9231-198A897D2082}">
      <dsp:nvSpPr>
        <dsp:cNvPr id="0" name=""/>
        <dsp:cNvSpPr/>
      </dsp:nvSpPr>
      <dsp:spPr>
        <a:xfrm>
          <a:off x="4119323" y="2901547"/>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V</a:t>
          </a:r>
          <a:r>
            <a:rPr lang="fr-FR" sz="1300" kern="1200">
              <a:effectLst/>
              <a:latin typeface="Calibri" panose="020F0502020204030204" pitchFamily="34" charset="0"/>
              <a:ea typeface="Calibri" panose="020F0502020204030204" pitchFamily="34" charset="0"/>
              <a:cs typeface="Times New Roman" panose="02020603050405020304" pitchFamily="18" charset="0"/>
            </a:rPr>
            <a:t>ie sportive</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150220" y="2932444"/>
        <a:ext cx="1204044" cy="571125"/>
      </dsp:txXfrm>
    </dsp:sp>
    <dsp:sp modelId="{8F22FB89-0E20-4422-8675-60A6B2A696FC}">
      <dsp:nvSpPr>
        <dsp:cNvPr id="0" name=""/>
        <dsp:cNvSpPr/>
      </dsp:nvSpPr>
      <dsp:spPr>
        <a:xfrm>
          <a:off x="2760323" y="384460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E</a:t>
          </a:r>
          <a:r>
            <a:rPr lang="fr-FR" sz="1300" kern="1200">
              <a:effectLst/>
              <a:latin typeface="Calibri" panose="020F0502020204030204" pitchFamily="34" charset="0"/>
              <a:ea typeface="Calibri" panose="020F0502020204030204" pitchFamily="34" charset="0"/>
              <a:cs typeface="Times New Roman" panose="02020603050405020304" pitchFamily="18" charset="0"/>
            </a:rPr>
            <a:t>nvironnement</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791220" y="3875501"/>
        <a:ext cx="1204044" cy="571125"/>
      </dsp:txXfrm>
    </dsp:sp>
    <dsp:sp modelId="{9E8D94A4-ACBF-403E-8513-2C76EDC8B2B2}">
      <dsp:nvSpPr>
        <dsp:cNvPr id="0" name=""/>
        <dsp:cNvSpPr/>
      </dsp:nvSpPr>
      <dsp:spPr>
        <a:xfrm>
          <a:off x="1401269" y="2891275"/>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E</a:t>
          </a:r>
          <a:r>
            <a:rPr lang="fr-FR" sz="1300" kern="1200">
              <a:effectLst/>
              <a:latin typeface="Calibri" panose="020F0502020204030204" pitchFamily="34" charset="0"/>
              <a:ea typeface="Calibri" panose="020F0502020204030204" pitchFamily="34" charset="0"/>
              <a:cs typeface="Times New Roman" panose="02020603050405020304" pitchFamily="18" charset="0"/>
            </a:rPr>
            <a:t>spaces publics</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432166" y="2922172"/>
        <a:ext cx="1204044" cy="571125"/>
      </dsp:txXfrm>
    </dsp:sp>
    <dsp:sp modelId="{83B34BF1-A044-49DE-A1FE-D71E7041CE36}">
      <dsp:nvSpPr>
        <dsp:cNvPr id="0" name=""/>
        <dsp:cNvSpPr/>
      </dsp:nvSpPr>
      <dsp:spPr>
        <a:xfrm>
          <a:off x="838364" y="192264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S</a:t>
          </a:r>
          <a:r>
            <a:rPr lang="fr-FR" sz="1300" kern="1200">
              <a:effectLst/>
              <a:latin typeface="Calibri" panose="020F0502020204030204" pitchFamily="34" charset="0"/>
              <a:ea typeface="Calibri" panose="020F0502020204030204" pitchFamily="34" charset="0"/>
              <a:cs typeface="Times New Roman" panose="02020603050405020304" pitchFamily="18" charset="0"/>
            </a:rPr>
            <a:t>écurité</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869261" y="1953541"/>
        <a:ext cx="1204044" cy="571125"/>
      </dsp:txXfrm>
    </dsp:sp>
    <dsp:sp modelId="{1F6CD552-B169-4919-BBA1-63DCFB8375CD}">
      <dsp:nvSpPr>
        <dsp:cNvPr id="0" name=""/>
        <dsp:cNvSpPr/>
      </dsp:nvSpPr>
      <dsp:spPr>
        <a:xfrm>
          <a:off x="1401266" y="923178"/>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In</a:t>
          </a:r>
          <a:r>
            <a:rPr lang="fr-FR" sz="1300" kern="1200">
              <a:effectLst/>
              <a:latin typeface="Calibri" panose="020F0502020204030204" pitchFamily="34" charset="0"/>
              <a:ea typeface="Calibri" panose="020F0502020204030204" pitchFamily="34" charset="0"/>
              <a:cs typeface="Times New Roman" panose="02020603050405020304" pitchFamily="18" charset="0"/>
            </a:rPr>
            <a:t>formation et participation</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432163" y="954075"/>
        <a:ext cx="1204044" cy="571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F3FDC-1359-46A6-92C0-4280394F9441}">
      <dsp:nvSpPr>
        <dsp:cNvPr id="0" name=""/>
        <dsp:cNvSpPr/>
      </dsp:nvSpPr>
      <dsp:spPr>
        <a:xfrm>
          <a:off x="0" y="0"/>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CF718-381A-43A8-87C5-B77E45C33B13}">
      <dsp:nvSpPr>
        <dsp:cNvPr id="0" name=""/>
        <dsp:cNvSpPr/>
      </dsp:nvSpPr>
      <dsp:spPr>
        <a:xfrm>
          <a:off x="0" y="0"/>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Wingdings" panose="05000000000000000000" pitchFamily="2" charset="2"/>
            <a:buNone/>
          </a:pPr>
          <a:r>
            <a:rPr lang="fr-FR" sz="2700" kern="1200" dirty="0">
              <a:effectLst/>
              <a:latin typeface="Calibri" panose="020F0502020204030204" pitchFamily="34" charset="0"/>
              <a:ea typeface="Calibri" panose="020F0502020204030204" pitchFamily="34" charset="0"/>
              <a:cs typeface="Times New Roman" panose="02020603050405020304" pitchFamily="18" charset="0"/>
            </a:rPr>
            <a:t>1 personne qui prend des notes des propositions de saisines</a:t>
          </a:r>
          <a:endParaRPr lang="fr-FR" sz="2700" kern="1200" dirty="0"/>
        </a:p>
      </dsp:txBody>
      <dsp:txXfrm>
        <a:off x="0" y="0"/>
        <a:ext cx="6040760" cy="997813"/>
      </dsp:txXfrm>
    </dsp:sp>
    <dsp:sp modelId="{6149A8CC-331F-49D0-96E8-E1361D65945D}">
      <dsp:nvSpPr>
        <dsp:cNvPr id="0" name=""/>
        <dsp:cNvSpPr/>
      </dsp:nvSpPr>
      <dsp:spPr>
        <a:xfrm>
          <a:off x="0" y="997813"/>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7DBF9-E2B3-4CB1-B483-B0C2563AF945}">
      <dsp:nvSpPr>
        <dsp:cNvPr id="0" name=""/>
        <dsp:cNvSpPr/>
      </dsp:nvSpPr>
      <dsp:spPr>
        <a:xfrm>
          <a:off x="0" y="997813"/>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FR" sz="2700" kern="1200" dirty="0">
              <a:effectLst/>
              <a:latin typeface="Calibri" panose="020F0502020204030204" pitchFamily="34" charset="0"/>
              <a:ea typeface="Calibri" panose="020F0502020204030204" pitchFamily="34" charset="0"/>
              <a:cs typeface="Times New Roman" panose="02020603050405020304" pitchFamily="18" charset="0"/>
            </a:rPr>
            <a:t>1 personne qui gère le temps</a:t>
          </a:r>
        </a:p>
      </dsp:txBody>
      <dsp:txXfrm>
        <a:off x="0" y="997813"/>
        <a:ext cx="6040760" cy="997813"/>
      </dsp:txXfrm>
    </dsp:sp>
    <dsp:sp modelId="{78DF6738-3A8F-43CD-BCDB-29A046F0D907}">
      <dsp:nvSpPr>
        <dsp:cNvPr id="0" name=""/>
        <dsp:cNvSpPr/>
      </dsp:nvSpPr>
      <dsp:spPr>
        <a:xfrm>
          <a:off x="0" y="1995626"/>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20511-600F-43BA-9F15-8366194785EB}">
      <dsp:nvSpPr>
        <dsp:cNvPr id="0" name=""/>
        <dsp:cNvSpPr/>
      </dsp:nvSpPr>
      <dsp:spPr>
        <a:xfrm>
          <a:off x="0" y="1995626"/>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FR" sz="2700" kern="1200">
              <a:effectLst/>
              <a:latin typeface="Calibri" panose="020F0502020204030204" pitchFamily="34" charset="0"/>
              <a:ea typeface="Calibri" panose="020F0502020204030204" pitchFamily="34" charset="0"/>
              <a:cs typeface="Times New Roman" panose="02020603050405020304" pitchFamily="18" charset="0"/>
            </a:rPr>
            <a:t>1 personne qui modère la discussion</a:t>
          </a:r>
          <a:endParaRPr lang="fr-FR" sz="27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0" y="1995626"/>
        <a:ext cx="6040760" cy="997813"/>
      </dsp:txXfrm>
    </dsp:sp>
    <dsp:sp modelId="{4DEF4EC1-1011-4122-92C6-9C6A0F9888DD}">
      <dsp:nvSpPr>
        <dsp:cNvPr id="0" name=""/>
        <dsp:cNvSpPr/>
      </dsp:nvSpPr>
      <dsp:spPr>
        <a:xfrm>
          <a:off x="0" y="2993439"/>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CA6EA-64E5-4FD1-9D41-09A30F7DAD4C}">
      <dsp:nvSpPr>
        <dsp:cNvPr id="0" name=""/>
        <dsp:cNvSpPr/>
      </dsp:nvSpPr>
      <dsp:spPr>
        <a:xfrm>
          <a:off x="0" y="2993439"/>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FR" sz="2700" kern="1200" dirty="0">
              <a:effectLst/>
              <a:latin typeface="Calibri" panose="020F0502020204030204" pitchFamily="34" charset="0"/>
              <a:ea typeface="Calibri" panose="020F0502020204030204" pitchFamily="34" charset="0"/>
              <a:cs typeface="Times New Roman" panose="02020603050405020304" pitchFamily="18" charset="0"/>
            </a:rPr>
            <a:t>1 personne qui restituera la p</a:t>
          </a:r>
          <a:r>
            <a:rPr lang="fr-FR" sz="2700" kern="1200" dirty="0">
              <a:latin typeface="Calibri" panose="020F0502020204030204" pitchFamily="34" charset="0"/>
              <a:ea typeface="Calibri" panose="020F0502020204030204" pitchFamily="34" charset="0"/>
              <a:cs typeface="Times New Roman" panose="02020603050405020304" pitchFamily="18" charset="0"/>
            </a:rPr>
            <a:t>roposition choisie</a:t>
          </a:r>
          <a:endParaRPr lang="fr-FR" sz="27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0" y="2993439"/>
        <a:ext cx="6040760" cy="9978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A182DF-12F8-420A-BCA9-54C428F8256F}"/>
              </a:ext>
            </a:extLst>
          </p:cNvPr>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AB76F17D-A171-4D31-B07E-57DDA07C054F}"/>
              </a:ext>
            </a:extLst>
          </p:cNvPr>
          <p:cNvSpPr>
            <a:spLocks noGrp="1"/>
          </p:cNvSpPr>
          <p:nvPr>
            <p:ph type="dt" sz="quarter" idx="1"/>
          </p:nvPr>
        </p:nvSpPr>
        <p:spPr>
          <a:xfrm>
            <a:off x="3899900" y="0"/>
            <a:ext cx="2983495" cy="502676"/>
          </a:xfrm>
          <a:prstGeom prst="rect">
            <a:avLst/>
          </a:prstGeom>
        </p:spPr>
        <p:txBody>
          <a:bodyPr vert="horz" lIns="96588" tIns="48294" rIns="96588" bIns="48294" rtlCol="0"/>
          <a:lstStyle>
            <a:lvl1pPr algn="r">
              <a:defRPr sz="1300"/>
            </a:lvl1pPr>
          </a:lstStyle>
          <a:p>
            <a:fld id="{5E2CC888-92E1-453A-96B0-A9EB3690129A}" type="datetimeFigureOut">
              <a:rPr lang="fr-FR" smtClean="0"/>
              <a:t>12/09/2022</a:t>
            </a:fld>
            <a:endParaRPr lang="fr-FR"/>
          </a:p>
        </p:txBody>
      </p:sp>
      <p:sp>
        <p:nvSpPr>
          <p:cNvPr id="4" name="Espace réservé du pied de page 3">
            <a:extLst>
              <a:ext uri="{FF2B5EF4-FFF2-40B4-BE49-F238E27FC236}">
                <a16:creationId xmlns:a16="http://schemas.microsoft.com/office/drawing/2014/main" id="{C2BF6168-E2AC-486F-8E77-F9A1AE4F0EE5}"/>
              </a:ext>
            </a:extLst>
          </p:cNvPr>
          <p:cNvSpPr>
            <a:spLocks noGrp="1"/>
          </p:cNvSpPr>
          <p:nvPr>
            <p:ph type="ftr" sz="quarter" idx="2"/>
          </p:nvPr>
        </p:nvSpPr>
        <p:spPr>
          <a:xfrm>
            <a:off x="0" y="9516039"/>
            <a:ext cx="2983495" cy="502674"/>
          </a:xfrm>
          <a:prstGeom prst="rect">
            <a:avLst/>
          </a:prstGeom>
        </p:spPr>
        <p:txBody>
          <a:bodyPr vert="horz" lIns="96588" tIns="48294" rIns="96588" bIns="48294"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7DA9BFBC-9550-4429-AAA8-8F7127B70212}"/>
              </a:ext>
            </a:extLst>
          </p:cNvPr>
          <p:cNvSpPr>
            <a:spLocks noGrp="1"/>
          </p:cNvSpPr>
          <p:nvPr>
            <p:ph type="sldNum" sz="quarter" idx="3"/>
          </p:nvPr>
        </p:nvSpPr>
        <p:spPr>
          <a:xfrm>
            <a:off x="3899900" y="9516039"/>
            <a:ext cx="2983495" cy="502674"/>
          </a:xfrm>
          <a:prstGeom prst="rect">
            <a:avLst/>
          </a:prstGeom>
        </p:spPr>
        <p:txBody>
          <a:bodyPr vert="horz" lIns="96588" tIns="48294" rIns="96588" bIns="48294" rtlCol="0" anchor="b"/>
          <a:lstStyle>
            <a:lvl1pPr algn="r">
              <a:defRPr sz="1300"/>
            </a:lvl1pPr>
          </a:lstStyle>
          <a:p>
            <a:fld id="{BF0CEE5A-8705-4086-BED2-3ECACDA6D1CB}" type="slidenum">
              <a:rPr lang="fr-FR" smtClean="0"/>
              <a:t>‹N°›</a:t>
            </a:fld>
            <a:endParaRPr lang="fr-FR"/>
          </a:p>
        </p:txBody>
      </p:sp>
    </p:spTree>
    <p:extLst>
      <p:ext uri="{BB962C8B-B14F-4D97-AF65-F5344CB8AC3E}">
        <p14:creationId xmlns:p14="http://schemas.microsoft.com/office/powerpoint/2010/main" val="2283246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fr-FR"/>
          </a:p>
        </p:txBody>
      </p:sp>
      <p:sp>
        <p:nvSpPr>
          <p:cNvPr id="3" name="Date Placeholder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vl1pPr>
          </a:lstStyle>
          <a:p>
            <a:fld id="{D1127B4D-E975-4252-A3B9-CC1091BF7906}" type="datetimeFigureOut">
              <a:rPr lang="fr-FR" smtClean="0"/>
              <a:t>12/09/2022</a:t>
            </a:fld>
            <a:endParaRPr lang="fr-FR"/>
          </a:p>
        </p:txBody>
      </p:sp>
      <p:sp>
        <p:nvSpPr>
          <p:cNvPr id="4" name="Slide Image Placeholder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0" anchor="ctr"/>
          <a:lstStyle/>
          <a:p>
            <a:endParaRPr lang="fr-FR"/>
          </a:p>
        </p:txBody>
      </p:sp>
      <p:sp>
        <p:nvSpPr>
          <p:cNvPr id="5" name="Notes Placeholder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vl1pPr>
          </a:lstStyle>
          <a:p>
            <a:endParaRPr lang="fr-FR"/>
          </a:p>
        </p:txBody>
      </p:sp>
      <p:sp>
        <p:nvSpPr>
          <p:cNvPr id="7" name="Slide Number Placeholder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vl1pPr>
          </a:lstStyle>
          <a:p>
            <a:fld id="{A9823F62-B0E7-4392-9BC7-FB04888C4E00}" type="slidenum">
              <a:rPr lang="fr-FR" smtClean="0"/>
              <a:t>‹N°›</a:t>
            </a:fld>
            <a:endParaRPr lang="fr-FR"/>
          </a:p>
        </p:txBody>
      </p:sp>
    </p:spTree>
    <p:extLst>
      <p:ext uri="{BB962C8B-B14F-4D97-AF65-F5344CB8AC3E}">
        <p14:creationId xmlns:p14="http://schemas.microsoft.com/office/powerpoint/2010/main" val="162566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r>
              <a:rPr lang="fr-FR"/>
              <a:t>03/02/2021</a:t>
            </a: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fr-FR"/>
              <a:t>Conseil de la vie Associative – 6 mai 2021</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577C3AD-FF2F-4798-B62C-A7868D9A1A5D}" type="slidenum">
              <a:rPr lang="fr-FR" smtClean="0"/>
              <a:t>‹N°›</a:t>
            </a:fld>
            <a:endParaRPr lang="fr-FR"/>
          </a:p>
        </p:txBody>
      </p:sp>
    </p:spTree>
    <p:extLst>
      <p:ext uri="{BB962C8B-B14F-4D97-AF65-F5344CB8AC3E}">
        <p14:creationId xmlns:p14="http://schemas.microsoft.com/office/powerpoint/2010/main" val="383683377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88421127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94835502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23558963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11401923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fr-FR"/>
              <a:t>03/02/2021</a:t>
            </a:r>
          </a:p>
        </p:txBody>
      </p:sp>
      <p:sp>
        <p:nvSpPr>
          <p:cNvPr id="8" name="Footer Placeholder 7"/>
          <p:cNvSpPr>
            <a:spLocks noGrp="1"/>
          </p:cNvSpPr>
          <p:nvPr>
            <p:ph type="ftr" sz="quarter" idx="11"/>
          </p:nvPr>
        </p:nvSpPr>
        <p:spPr/>
        <p:txBody>
          <a:bodyPr/>
          <a:lstStyle/>
          <a:p>
            <a:r>
              <a:rPr lang="fr-FR"/>
              <a:t>Conseil de la vie Associative – 6 mai 2021</a:t>
            </a:r>
          </a:p>
        </p:txBody>
      </p:sp>
      <p:sp>
        <p:nvSpPr>
          <p:cNvPr id="9" name="Slide Number Placeholder 8"/>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152652676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fr-FR"/>
              <a:t>03/02/2021</a:t>
            </a:r>
          </a:p>
        </p:txBody>
      </p:sp>
      <p:sp>
        <p:nvSpPr>
          <p:cNvPr id="8" name="Footer Placeholder 7"/>
          <p:cNvSpPr>
            <a:spLocks noGrp="1"/>
          </p:cNvSpPr>
          <p:nvPr>
            <p:ph type="ftr" sz="quarter" idx="11"/>
          </p:nvPr>
        </p:nvSpPr>
        <p:spPr/>
        <p:txBody>
          <a:bodyPr/>
          <a:lstStyle/>
          <a:p>
            <a:r>
              <a:rPr lang="fr-FR"/>
              <a:t>Conseil de la vie Associative – 6 mai 2021</a:t>
            </a:r>
          </a:p>
        </p:txBody>
      </p:sp>
      <p:sp>
        <p:nvSpPr>
          <p:cNvPr id="9" name="Slide Number Placeholder 8"/>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322396201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47087487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33669314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lvl1pPr>
              <a:defRPr sz="1000" b="1"/>
            </a:lvl1pPr>
          </a:lstStyle>
          <a:p>
            <a:r>
              <a:rPr lang="fr-FR"/>
              <a:t>Conseil de la vie Associative – 6 mai 2021</a:t>
            </a:r>
          </a:p>
        </p:txBody>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196795550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lvl1pPr>
              <a:defRPr sz="1000" b="1"/>
            </a:lvl1pPr>
          </a:lstStyle>
          <a:p>
            <a:r>
              <a:rPr lang="fr-FR"/>
              <a:t>Conseil de la vie Associative – 6 mai 2021</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3477288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27867724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03/02/2021</a:t>
            </a:r>
          </a:p>
        </p:txBody>
      </p:sp>
      <p:sp>
        <p:nvSpPr>
          <p:cNvPr id="8" name="Footer Placeholder 7"/>
          <p:cNvSpPr>
            <a:spLocks noGrp="1"/>
          </p:cNvSpPr>
          <p:nvPr>
            <p:ph type="ftr" sz="quarter" idx="11"/>
          </p:nvPr>
        </p:nvSpPr>
        <p:spPr/>
        <p:txBody>
          <a:bodyPr/>
          <a:lstStyle/>
          <a:p>
            <a:r>
              <a:rPr lang="fr-FR"/>
              <a:t>Conseil de la vie Associative – 6 mai 2021</a:t>
            </a:r>
          </a:p>
        </p:txBody>
      </p:sp>
      <p:sp>
        <p:nvSpPr>
          <p:cNvPr id="9" name="Slide Number Placeholder 8"/>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92868297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03/02/2021</a:t>
            </a:r>
          </a:p>
        </p:txBody>
      </p:sp>
      <p:sp>
        <p:nvSpPr>
          <p:cNvPr id="4" name="Footer Placeholder 3"/>
          <p:cNvSpPr>
            <a:spLocks noGrp="1"/>
          </p:cNvSpPr>
          <p:nvPr>
            <p:ph type="ftr" sz="quarter" idx="11"/>
          </p:nvPr>
        </p:nvSpPr>
        <p:spPr/>
        <p:txBody>
          <a:bodyPr/>
          <a:lstStyle/>
          <a:p>
            <a:r>
              <a:rPr lang="fr-FR"/>
              <a:t>Conseil de la vie Associative – 6 mai 2021</a:t>
            </a:r>
          </a:p>
        </p:txBody>
      </p:sp>
      <p:sp>
        <p:nvSpPr>
          <p:cNvPr id="5" name="Slide Number Placeholder 4"/>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82063507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03/02/2021</a:t>
            </a:r>
          </a:p>
        </p:txBody>
      </p:sp>
      <p:sp>
        <p:nvSpPr>
          <p:cNvPr id="3" name="Footer Placeholder 2"/>
          <p:cNvSpPr>
            <a:spLocks noGrp="1"/>
          </p:cNvSpPr>
          <p:nvPr>
            <p:ph type="ftr" sz="quarter" idx="11"/>
          </p:nvPr>
        </p:nvSpPr>
        <p:spPr/>
        <p:txBody>
          <a:bodyPr/>
          <a:lstStyle/>
          <a:p>
            <a:r>
              <a:rPr lang="fr-FR"/>
              <a:t>Conseil de la vie Associative – 6 mai 2021</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81341569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316784173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102823641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r>
              <a:rPr lang="fr-FR"/>
              <a:t>03/02/2021</a:t>
            </a: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fr-FR"/>
              <a:t>Conseil de la vie Associative – 6 mai 2021</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577C3AD-FF2F-4798-B62C-A7868D9A1A5D}" type="slidenum">
              <a:rPr lang="fr-FR" smtClean="0"/>
              <a:t>‹N°›</a:t>
            </a:fld>
            <a:endParaRPr lang="fr-FR"/>
          </a:p>
        </p:txBody>
      </p:sp>
    </p:spTree>
    <p:extLst>
      <p:ext uri="{BB962C8B-B14F-4D97-AF65-F5344CB8AC3E}">
        <p14:creationId xmlns:p14="http://schemas.microsoft.com/office/powerpoint/2010/main" val="18370540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C510AD-212E-43BB-97EC-A1434EE66583}"/>
              </a:ext>
            </a:extLst>
          </p:cNvPr>
          <p:cNvSpPr txBox="1"/>
          <p:nvPr/>
        </p:nvSpPr>
        <p:spPr>
          <a:xfrm>
            <a:off x="0" y="0"/>
            <a:ext cx="12192000" cy="1569660"/>
          </a:xfrm>
          <a:prstGeom prst="rect">
            <a:avLst/>
          </a:prstGeom>
          <a:solidFill>
            <a:srgbClr val="92D050"/>
          </a:solidFill>
        </p:spPr>
        <p:txBody>
          <a:bodyPr wrap="square">
            <a:spAutoFit/>
          </a:bodyPr>
          <a:lstStyle/>
          <a:p>
            <a:pPr algn="ctr"/>
            <a:endParaRPr lang="fr-FR" sz="2000" b="1">
              <a:solidFill>
                <a:schemeClr val="bg1"/>
              </a:solidFill>
              <a:latin typeface="Calibri" panose="020F0502020204030204" pitchFamily="34" charset="0"/>
            </a:endParaRPr>
          </a:p>
          <a:p>
            <a:pPr algn="ctr"/>
            <a:r>
              <a:rPr lang="fr-FR" sz="2800" b="1" i="0">
                <a:solidFill>
                  <a:schemeClr val="bg1"/>
                </a:solidFill>
                <a:effectLst/>
                <a:latin typeface="Bahnschrift SemiLight" panose="020B0502040204020203" pitchFamily="34" charset="0"/>
              </a:rPr>
              <a:t>Conseil de la Vie Associative Lyon 7 </a:t>
            </a:r>
          </a:p>
          <a:p>
            <a:pPr algn="ctr"/>
            <a:r>
              <a:rPr lang="fr-FR" sz="2800" b="1">
                <a:solidFill>
                  <a:schemeClr val="bg1"/>
                </a:solidFill>
                <a:latin typeface="Bahnschrift SemiLight" panose="020B0502040204020203" pitchFamily="34" charset="0"/>
              </a:rPr>
              <a:t>(CVAL)</a:t>
            </a:r>
            <a:endParaRPr lang="fr-FR" sz="2800" b="1" i="0">
              <a:solidFill>
                <a:schemeClr val="bg1"/>
              </a:solidFill>
              <a:effectLst/>
              <a:latin typeface="Bahnschrift SemiLight" panose="020B0502040204020203" pitchFamily="34" charset="0"/>
            </a:endParaRPr>
          </a:p>
          <a:p>
            <a:pPr algn="ctr"/>
            <a:endParaRPr lang="fr-FR" sz="2000" b="1">
              <a:solidFill>
                <a:schemeClr val="bg1"/>
              </a:solidFill>
              <a:latin typeface="Calibri" panose="020F0502020204030204" pitchFamily="34" charset="0"/>
            </a:endParaRPr>
          </a:p>
        </p:txBody>
      </p:sp>
      <p:pic>
        <p:nvPicPr>
          <p:cNvPr id="1026" name="Picture 2" descr="Peut être une image de texte qui dit ’VILLE DE LYON 7 e’">
            <a:extLst>
              <a:ext uri="{FF2B5EF4-FFF2-40B4-BE49-F238E27FC236}">
                <a16:creationId xmlns:a16="http://schemas.microsoft.com/office/drawing/2014/main" id="{CE5BE94A-66D2-48B4-8949-A1FADAD1C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486" y="-5751"/>
            <a:ext cx="2447745" cy="2447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E351AA0-EC02-403C-8B12-CFDA11C2D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104" y="2197804"/>
            <a:ext cx="3117828" cy="3117828"/>
          </a:xfrm>
          <a:prstGeom prst="rect">
            <a:avLst/>
          </a:prstGeom>
        </p:spPr>
      </p:pic>
      <p:sp>
        <p:nvSpPr>
          <p:cNvPr id="12" name="TextBox 11">
            <a:extLst>
              <a:ext uri="{FF2B5EF4-FFF2-40B4-BE49-F238E27FC236}">
                <a16:creationId xmlns:a16="http://schemas.microsoft.com/office/drawing/2014/main" id="{2DFD75D0-F00A-4F51-AA5F-13728B69B007}"/>
              </a:ext>
            </a:extLst>
          </p:cNvPr>
          <p:cNvSpPr txBox="1"/>
          <p:nvPr/>
        </p:nvSpPr>
        <p:spPr>
          <a:xfrm>
            <a:off x="0" y="5512888"/>
            <a:ext cx="12192000" cy="1345112"/>
          </a:xfrm>
          <a:prstGeom prst="rect">
            <a:avLst/>
          </a:prstGeom>
          <a:solidFill>
            <a:srgbClr val="92D050"/>
          </a:solidFill>
        </p:spPr>
        <p:txBody>
          <a:bodyPr wrap="square">
            <a:spAutoFit/>
          </a:bodyPr>
          <a:lstStyle/>
          <a:p>
            <a:pPr algn="ctr">
              <a:lnSpc>
                <a:spcPct val="107000"/>
              </a:lnSpc>
              <a:spcAft>
                <a:spcPts val="800"/>
              </a:spcAft>
            </a:pPr>
            <a:r>
              <a:rPr lang="fr-FR" sz="2400" b="1"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Séance 6 : </a:t>
            </a:r>
          </a:p>
          <a:p>
            <a:pPr algn="ctr">
              <a:lnSpc>
                <a:spcPct val="107000"/>
              </a:lnSpc>
              <a:spcAft>
                <a:spcPts val="800"/>
              </a:spcAft>
            </a:pPr>
            <a:r>
              <a:rPr lang="fr-FR" sz="2400" b="1" dirty="0">
                <a:solidFill>
                  <a:schemeClr val="bg1"/>
                </a:solidFill>
                <a:latin typeface="Bahnschrift SemiLight" panose="020B0502040204020203" pitchFamily="34" charset="0"/>
                <a:ea typeface="Calibri" panose="020F0502020204030204" pitchFamily="34" charset="0"/>
                <a:cs typeface="Times New Roman" panose="02020603050405020304" pitchFamily="18" charset="0"/>
              </a:rPr>
              <a:t>Jeudi 8 septembre 2022</a:t>
            </a:r>
            <a:r>
              <a:rPr lang="fr-FR" sz="2400" b="1"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 </a:t>
            </a:r>
            <a:br>
              <a:rPr lang="fr-FR" sz="2400" b="1"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br>
            <a:endParaRPr lang="fr-FR" sz="2400" b="1"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377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10</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2093691"/>
            <a:ext cx="9379787" cy="2585323"/>
          </a:xfrm>
          <a:prstGeom prst="rect">
            <a:avLst/>
          </a:prstGeom>
          <a:noFill/>
        </p:spPr>
        <p:txBody>
          <a:bodyPr wrap="square" rtlCol="0">
            <a:spAutoFit/>
          </a:bodyPr>
          <a:lstStyle/>
          <a:p>
            <a:pPr marL="457200" indent="-457200">
              <a:buFont typeface="Wingdings" panose="05000000000000000000" pitchFamily="2" charset="2"/>
              <a:buChar char="§"/>
            </a:pPr>
            <a:r>
              <a:rPr lang="fr-FR" sz="1800" b="1" dirty="0"/>
              <a:t>Proposition 4 </a:t>
            </a:r>
            <a:r>
              <a:rPr lang="fr-FR" sz="1800" dirty="0"/>
              <a:t>: question – </a:t>
            </a:r>
            <a:r>
              <a:rPr lang="fr-FR" dirty="0"/>
              <a:t>que compte faire la Ville, en concertation étroite avec les différentes parties prenantes, pour diminuer significativement les conséquences d’une activité polluante (moteurs diésel, sonore, olfactive), mettant en particulier en cause la finalité de la voie verte de la rive gauche du Rhône et mettant en danger la population ? Pistes possibles : électrification (pour éliminer les camions citernes), diminuer le nombre de paquebots (pour adapter la densité de l’activité aux équipements), ramassage des ordures par bateau, avitaillage par bateau, déplacement de bateaux vers le quartier général Frère…</a:t>
            </a:r>
            <a:endParaRPr lang="fr-FR" sz="1800" dirty="0"/>
          </a:p>
        </p:txBody>
      </p:sp>
    </p:spTree>
    <p:extLst>
      <p:ext uri="{BB962C8B-B14F-4D97-AF65-F5344CB8AC3E}">
        <p14:creationId xmlns:p14="http://schemas.microsoft.com/office/powerpoint/2010/main" val="69423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11</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1538888"/>
            <a:ext cx="9379787" cy="4801314"/>
          </a:xfrm>
          <a:prstGeom prst="rect">
            <a:avLst/>
          </a:prstGeom>
          <a:noFill/>
        </p:spPr>
        <p:txBody>
          <a:bodyPr wrap="square" rtlCol="0">
            <a:spAutoFit/>
          </a:bodyPr>
          <a:lstStyle/>
          <a:p>
            <a:pPr marL="457200" indent="-457200">
              <a:buFont typeface="Wingdings" panose="05000000000000000000" pitchFamily="2" charset="2"/>
              <a:buChar char="§"/>
            </a:pPr>
            <a:r>
              <a:rPr lang="fr-FR" sz="1800" b="1" dirty="0"/>
              <a:t>Proposition 5 </a:t>
            </a:r>
            <a:r>
              <a:rPr lang="fr-FR" sz="1800" dirty="0"/>
              <a:t>: bon nombre de chantiers dans des immeubles jouxtant la voie publique occupent temporairement (ce qui peut s’étaler sur de nombreux mois) la voie publique.</a:t>
            </a:r>
            <a:r>
              <a:rPr lang="fr-FR" dirty="0"/>
              <a:t> La circulation des usagers de la rue est souvent mise en péril par l’agencement des chantiers, qui réduit la visibilité aux traversées des piétons, ne laisse pas la largeur minimale nécessaire aux piétons sur trottoir sans protéger correctement une descente sur chaussée, ne met pas en place des dispositifs adaptés aux PMR pour descendre du trottoir et y remonter (constat récent du chantier de rénovation énergétique du rectorat), stationne de façon permanente des véhicules sur les trottoirs, des bennes de gravats (constat récent à l’intersection des rues Pasteur et </a:t>
            </a:r>
            <a:r>
              <a:rPr lang="fr-FR" dirty="0" err="1"/>
              <a:t>Jaboulay</a:t>
            </a:r>
            <a:r>
              <a:rPr lang="fr-FR" dirty="0"/>
              <a:t>), ne remet pas en état la voirie (passages piétons non rematérialisés); abandonne des armoires électriques et autres dispositifs de chantier. Ces faits ont été signalés à maintes reprises à la Ville de Lyon alors que la mise en place de ces chantiers est soumise à approbation préalable et contrôle des services de la Ville. Que compte faire la Ville pour que les chantiers avec emprise sur la voie publique ne mettent pas en danger les usagers de la rue, piétons, cyclistes, automobilistes ?</a:t>
            </a:r>
            <a:endParaRPr lang="fr-FR" sz="1800" dirty="0"/>
          </a:p>
        </p:txBody>
      </p:sp>
    </p:spTree>
    <p:extLst>
      <p:ext uri="{BB962C8B-B14F-4D97-AF65-F5344CB8AC3E}">
        <p14:creationId xmlns:p14="http://schemas.microsoft.com/office/powerpoint/2010/main" val="250426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12</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3896813" y="676595"/>
            <a:ext cx="4980058" cy="830997"/>
          </a:xfrm>
          <a:prstGeom prst="rect">
            <a:avLst/>
          </a:prstGeom>
          <a:noFill/>
        </p:spPr>
        <p:txBody>
          <a:bodyPr wrap="square" rtlCol="0">
            <a:spAutoFit/>
          </a:bodyPr>
          <a:lstStyle/>
          <a:p>
            <a:r>
              <a:rPr lang="fr-FR" sz="2400" b="1" dirty="0"/>
              <a:t>Les votes et la désignation de rapporteurs / rapporteuses</a:t>
            </a:r>
          </a:p>
        </p:txBody>
      </p:sp>
      <p:sp>
        <p:nvSpPr>
          <p:cNvPr id="8" name="TextBox 8">
            <a:extLst>
              <a:ext uri="{FF2B5EF4-FFF2-40B4-BE49-F238E27FC236}">
                <a16:creationId xmlns:a16="http://schemas.microsoft.com/office/drawing/2014/main" id="{36F6CC9C-D389-4203-A4A9-DC91CFF8786B}"/>
              </a:ext>
            </a:extLst>
          </p:cNvPr>
          <p:cNvSpPr txBox="1"/>
          <p:nvPr/>
        </p:nvSpPr>
        <p:spPr>
          <a:xfrm>
            <a:off x="1265210" y="1809437"/>
            <a:ext cx="9594574" cy="3970318"/>
          </a:xfrm>
          <a:prstGeom prst="rect">
            <a:avLst/>
          </a:prstGeom>
          <a:noFill/>
        </p:spPr>
        <p:txBody>
          <a:bodyPr wrap="square" rtlCol="0">
            <a:spAutoFit/>
          </a:bodyPr>
          <a:lstStyle/>
          <a:p>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Proposition 1 :</a:t>
            </a:r>
          </a:p>
          <a:p>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Nombre de votes pour : 0</a:t>
            </a:r>
            <a:endPar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Proposition </a:t>
            </a:r>
            <a:r>
              <a:rPr lang="fr-FR" b="1" dirty="0">
                <a:solidFill>
                  <a:srgbClr val="222222"/>
                </a:solidFill>
                <a:latin typeface="Calibri" panose="020F0502020204030204" pitchFamily="34" charset="0"/>
                <a:ea typeface="Calibri" panose="020F0502020204030204" pitchFamily="34" charset="0"/>
                <a:cs typeface="Times New Roman" panose="02020603050405020304" pitchFamily="18" charset="0"/>
              </a:rPr>
              <a:t>2</a:t>
            </a:r>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p>
          <a:p>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Nombre de votes pour : 4</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Restitution par Laure Le Bihan (suppléant : Michel Pons) le 18 octobre</a:t>
            </a:r>
          </a:p>
          <a:p>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Proposition 3 :</a:t>
            </a:r>
          </a:p>
          <a:p>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Nombre de votes pour : 2 </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Restitution par Laure Le Bihan (suppléant : Michel Pons) le 18 octobre</a:t>
            </a:r>
          </a:p>
          <a:p>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Proposition 4 : </a:t>
            </a:r>
          </a:p>
          <a:p>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Nombre de votes pour : 2</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Restitution par Michel Pons (suppléante : </a:t>
            </a:r>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Michèle Valère) le 29 novembre</a:t>
            </a:r>
            <a:endPar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Proposition 5 :</a:t>
            </a:r>
          </a:p>
          <a:p>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Nombre de votes pour : 4</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Restitution par Michel Pons (suppléante : </a:t>
            </a:r>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Michèle Valère) le 29 novembre</a:t>
            </a:r>
            <a:endPar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8">
            <a:extLst>
              <a:ext uri="{FF2B5EF4-FFF2-40B4-BE49-F238E27FC236}">
                <a16:creationId xmlns:a16="http://schemas.microsoft.com/office/drawing/2014/main" id="{4564C6AE-B919-83D6-5B19-BB8E1E7CAAC1}"/>
              </a:ext>
            </a:extLst>
          </p:cNvPr>
          <p:cNvSpPr txBox="1"/>
          <p:nvPr/>
        </p:nvSpPr>
        <p:spPr>
          <a:xfrm>
            <a:off x="3269016" y="1443559"/>
            <a:ext cx="6478429" cy="615553"/>
          </a:xfrm>
          <a:prstGeom prst="rect">
            <a:avLst/>
          </a:prstGeom>
          <a:noFill/>
        </p:spPr>
        <p:txBody>
          <a:bodyPr wrap="square" rtlCol="0">
            <a:spAutoFit/>
          </a:bodyPr>
          <a:lstStyle/>
          <a:p>
            <a:r>
              <a:rPr lang="fr-FR" sz="1600" i="1" dirty="0">
                <a:solidFill>
                  <a:srgbClr val="222222"/>
                </a:solidFill>
                <a:latin typeface="Calibri" panose="020F0502020204030204" pitchFamily="34" charset="0"/>
                <a:ea typeface="Calibri" panose="020F0502020204030204" pitchFamily="34" charset="0"/>
                <a:cs typeface="Times New Roman" panose="02020603050405020304" pitchFamily="18" charset="0"/>
              </a:rPr>
              <a:t>Attention : on ne peut pas voter pour une saisine de son groupe</a:t>
            </a:r>
            <a:endParaRPr lang="fr-FR" sz="1600" i="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47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fontScale="90000"/>
          </a:bodyPr>
          <a:lstStyle/>
          <a:p>
            <a:pPr algn="ctr"/>
            <a:br>
              <a:rPr lang="fr-FR" sz="1800" b="1"/>
            </a:br>
            <a:br>
              <a:rPr lang="fr-FR" sz="1800" b="1"/>
            </a:br>
            <a:br>
              <a:rPr lang="fr-FR" sz="1800" b="1"/>
            </a:br>
            <a:br>
              <a:rPr lang="fr-FR" sz="1800" b="1"/>
            </a:br>
            <a:br>
              <a:rPr lang="fr-FR" sz="1800" b="1"/>
            </a:br>
            <a:r>
              <a:rPr lang="fr-FR" sz="1800" b="1"/>
              <a:t> </a:t>
            </a:r>
            <a:br>
              <a:rPr lang="fr-FR" sz="900" b="1"/>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endParaRPr lang="fr-FR" sz="180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01A707DB-094D-4B06-8FE8-8709CAABD2FE}"/>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2</a:t>
            </a:fld>
            <a:endParaRPr lang="fr-FR" dirty="0"/>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9" name="TextBox 8">
            <a:extLst>
              <a:ext uri="{FF2B5EF4-FFF2-40B4-BE49-F238E27FC236}">
                <a16:creationId xmlns:a16="http://schemas.microsoft.com/office/drawing/2014/main" id="{7BAFF31C-878F-4672-9B24-FCCBF8FE8FF0}"/>
              </a:ext>
            </a:extLst>
          </p:cNvPr>
          <p:cNvSpPr txBox="1"/>
          <p:nvPr/>
        </p:nvSpPr>
        <p:spPr>
          <a:xfrm>
            <a:off x="1219200" y="1127185"/>
            <a:ext cx="9379787" cy="5355312"/>
          </a:xfrm>
          <a:prstGeom prst="rect">
            <a:avLst/>
          </a:prstGeom>
          <a:noFill/>
        </p:spPr>
        <p:txBody>
          <a:bodyPr wrap="square" rtlCol="0">
            <a:spAutoFit/>
          </a:bodyPr>
          <a:lstStyle/>
          <a:p>
            <a:endParaRPr lang="fr-FR" sz="1800"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dirty="0">
                <a:solidFill>
                  <a:srgbClr val="222222"/>
                </a:solidFill>
                <a:latin typeface="Calibri" panose="020F0502020204030204" pitchFamily="34" charset="0"/>
              </a:rPr>
              <a:t>Une saisine est une demande présentée au Conseil d’arrondissement de la part du Conseil de la Vie Associative. </a:t>
            </a:r>
          </a:p>
          <a:p>
            <a:pPr marL="285750" indent="-285750">
              <a:buFont typeface="Wingdings" panose="05000000000000000000" pitchFamily="2" charset="2"/>
              <a:buChar char="§"/>
            </a:pPr>
            <a:endParaRPr lang="fr-FR" sz="1800"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rPr>
              <a:t>Les saisines servent à interpeller les élu</a:t>
            </a:r>
            <a:r>
              <a:rPr lang="fr-FR" dirty="0">
                <a:latin typeface="Calibri" panose="020F0502020204030204" pitchFamily="34" charset="0"/>
                <a:ea typeface="Times New Roman" panose="02020603050405020304" pitchFamily="18" charset="0"/>
              </a:rPr>
              <a:t>es et </a:t>
            </a:r>
            <a:r>
              <a:rPr lang="fr-FR" sz="1800" dirty="0">
                <a:effectLst/>
                <a:latin typeface="Calibri" panose="020F0502020204030204" pitchFamily="34" charset="0"/>
                <a:ea typeface="Times New Roman" panose="02020603050405020304" pitchFamily="18" charset="0"/>
              </a:rPr>
              <a:t>élus dans l’intérêt général</a:t>
            </a:r>
            <a:endParaRPr lang="fr-FR" sz="1800" dirty="0">
              <a:solidFill>
                <a:srgbClr val="222222"/>
              </a:solidFill>
              <a:latin typeface="Calibri" panose="020F0502020204030204" pitchFamily="34" charset="0"/>
            </a:endParaRPr>
          </a:p>
          <a:p>
            <a:endParaRPr lang="fr-FR" sz="1800"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dirty="0">
                <a:solidFill>
                  <a:srgbClr val="222222"/>
                </a:solidFill>
                <a:latin typeface="Calibri" panose="020F0502020204030204" pitchFamily="34" charset="0"/>
              </a:rPr>
              <a:t>Elles peuvent être de plusieurs types : </a:t>
            </a:r>
            <a:r>
              <a:rPr lang="fr-FR" sz="1800" b="0" i="0" dirty="0">
                <a:solidFill>
                  <a:srgbClr val="222222"/>
                </a:solidFill>
                <a:effectLst/>
                <a:latin typeface="Calibri" panose="020F0502020204030204" pitchFamily="34" charset="0"/>
              </a:rPr>
              <a:t>question, vœu, vœu au Maire de Lyon</a:t>
            </a:r>
          </a:p>
          <a:p>
            <a:endParaRPr lang="fr-FR"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Les saisines représentent le Conseil de la vie associative (tout ou partie des associations) : les demandes individuelles sont traitées dans un autre cadre </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4 saisines sont choisies à chaque séance du CVAL pour être présentées aux 2 prochains Conseil d’arrondissement (2 par C.A) </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Pour chaque saisine une association rapporteuse </a:t>
            </a:r>
            <a:r>
              <a:rPr lang="fr-FR" dirty="0">
                <a:solidFill>
                  <a:srgbClr val="222222"/>
                </a:solidFill>
                <a:latin typeface="Calibri" panose="020F0502020204030204" pitchFamily="34" charset="0"/>
              </a:rPr>
              <a:t>est</a:t>
            </a:r>
            <a:r>
              <a:rPr lang="fr-FR" sz="1800" b="0" i="0" dirty="0">
                <a:solidFill>
                  <a:srgbClr val="222222"/>
                </a:solidFill>
                <a:effectLst/>
                <a:latin typeface="Calibri" panose="020F0502020204030204" pitchFamily="34" charset="0"/>
              </a:rPr>
              <a:t> désignée</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dirty="0">
                <a:solidFill>
                  <a:srgbClr val="222222"/>
                </a:solidFill>
                <a:latin typeface="Calibri" panose="020F0502020204030204" pitchFamily="34" charset="0"/>
              </a:rPr>
              <a:t>S</a:t>
            </a:r>
            <a:r>
              <a:rPr lang="fr-FR" sz="1800" b="0" i="0" dirty="0">
                <a:solidFill>
                  <a:srgbClr val="222222"/>
                </a:solidFill>
                <a:effectLst/>
                <a:latin typeface="Calibri" panose="020F0502020204030204" pitchFamily="34" charset="0"/>
              </a:rPr>
              <a:t>oit le Conseil d’Arrondissement apporte une réponse à la saisine, soit il renvoie la saisine au Conseil municipal</a:t>
            </a:r>
            <a:br>
              <a:rPr lang="fr-FR" sz="1800" b="0" i="0" dirty="0">
                <a:solidFill>
                  <a:srgbClr val="222222"/>
                </a:solidFill>
                <a:effectLst/>
                <a:latin typeface="Calibri" panose="020F0502020204030204" pitchFamily="34" charset="0"/>
              </a:rPr>
            </a:br>
            <a:endParaRPr lang="fr-FR" dirty="0"/>
          </a:p>
        </p:txBody>
      </p:sp>
      <p:sp>
        <p:nvSpPr>
          <p:cNvPr id="6" name="TextBox 5">
            <a:extLst>
              <a:ext uri="{FF2B5EF4-FFF2-40B4-BE49-F238E27FC236}">
                <a16:creationId xmlns:a16="http://schemas.microsoft.com/office/drawing/2014/main" id="{1B2C98A7-86E9-4906-90FF-96A90838C3FF}"/>
              </a:ext>
            </a:extLst>
          </p:cNvPr>
          <p:cNvSpPr txBox="1"/>
          <p:nvPr/>
        </p:nvSpPr>
        <p:spPr>
          <a:xfrm>
            <a:off x="3973902" y="628651"/>
            <a:ext cx="3616506" cy="461665"/>
          </a:xfrm>
          <a:prstGeom prst="rect">
            <a:avLst/>
          </a:prstGeom>
          <a:noFill/>
        </p:spPr>
        <p:txBody>
          <a:bodyPr wrap="square" rtlCol="0">
            <a:spAutoFit/>
          </a:bodyPr>
          <a:lstStyle/>
          <a:p>
            <a:r>
              <a:rPr lang="fr-FR" sz="2400" b="1" dirty="0"/>
              <a:t>Que sont les saisines ?</a:t>
            </a:r>
            <a:endParaRPr lang="fr-FR" sz="2400" dirty="0"/>
          </a:p>
        </p:txBody>
      </p:sp>
    </p:spTree>
    <p:extLst>
      <p:ext uri="{BB962C8B-B14F-4D97-AF65-F5344CB8AC3E}">
        <p14:creationId xmlns:p14="http://schemas.microsoft.com/office/powerpoint/2010/main" val="174488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533400"/>
            <a:ext cx="10515600" cy="5695950"/>
          </a:xfrm>
          <a:solidFill>
            <a:schemeClr val="bg2"/>
          </a:solidFill>
        </p:spPr>
        <p:txBody>
          <a:bodyPr>
            <a:normAutofit fontScale="90000"/>
          </a:bodyPr>
          <a:lstStyle/>
          <a:p>
            <a:pPr algn="ctr"/>
            <a:r>
              <a:rPr lang="fr-FR" sz="2400" b="1" i="0" dirty="0">
                <a:solidFill>
                  <a:srgbClr val="222222"/>
                </a:solidFill>
                <a:effectLst/>
                <a:latin typeface="Calibri" panose="020F0502020204030204" pitchFamily="34" charset="0"/>
              </a:rPr>
              <a:t>Métropole, </a:t>
            </a:r>
            <a:r>
              <a:rPr lang="fr-FR" sz="2400" b="1" dirty="0">
                <a:solidFill>
                  <a:srgbClr val="222222"/>
                </a:solidFill>
                <a:latin typeface="Calibri" panose="020F0502020204030204" pitchFamily="34" charset="0"/>
              </a:rPr>
              <a:t>Ville, Arrondissement… Quelles compétences ? </a:t>
            </a:r>
            <a:br>
              <a:rPr lang="fr-FR" sz="2000" dirty="0">
                <a:solidFill>
                  <a:srgbClr val="222222"/>
                </a:solidFill>
                <a:latin typeface="Calibri" panose="020F0502020204030204" pitchFamily="34" charset="0"/>
              </a:rPr>
            </a:br>
            <a:br>
              <a:rPr lang="fr-FR" sz="20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3" name="Espace réservé du pied de page 2">
            <a:extLst>
              <a:ext uri="{FF2B5EF4-FFF2-40B4-BE49-F238E27FC236}">
                <a16:creationId xmlns:a16="http://schemas.microsoft.com/office/drawing/2014/main" id="{1CB00F9E-6084-4AAA-A3A5-996460CB2E67}"/>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3</a:t>
            </a:fld>
            <a:endParaRPr lang="fr-FR"/>
          </a:p>
        </p:txBody>
      </p:sp>
      <p:sp>
        <p:nvSpPr>
          <p:cNvPr id="6" name="TextBox 5">
            <a:extLst>
              <a:ext uri="{FF2B5EF4-FFF2-40B4-BE49-F238E27FC236}">
                <a16:creationId xmlns:a16="http://schemas.microsoft.com/office/drawing/2014/main" id="{40901769-6193-421A-A54B-F01874839829}"/>
              </a:ext>
            </a:extLst>
          </p:cNvPr>
          <p:cNvSpPr txBox="1"/>
          <p:nvPr/>
        </p:nvSpPr>
        <p:spPr>
          <a:xfrm>
            <a:off x="990600" y="1631236"/>
            <a:ext cx="3758682" cy="4524315"/>
          </a:xfrm>
          <a:prstGeom prst="rect">
            <a:avLst/>
          </a:prstGeom>
          <a:noFill/>
        </p:spPr>
        <p:txBody>
          <a:bodyPr wrap="square" rtlCol="0">
            <a:spAutoFit/>
          </a:bodyPr>
          <a:lstStyle/>
          <a:p>
            <a:r>
              <a:rPr lang="fr-FR" sz="1800" b="1" i="0" dirty="0">
                <a:solidFill>
                  <a:srgbClr val="222222"/>
                </a:solidFill>
                <a:effectLst/>
              </a:rPr>
              <a:t>Métropole de Lyon :</a:t>
            </a:r>
            <a:br>
              <a:rPr lang="fr-FR" sz="1800" b="1" i="0" dirty="0">
                <a:solidFill>
                  <a:srgbClr val="222222"/>
                </a:solidFill>
                <a:effectLst/>
              </a:rPr>
            </a:br>
            <a:endParaRPr lang="fr-FR" sz="1800" b="1" i="0" dirty="0">
              <a:solidFill>
                <a:srgbClr val="222222"/>
              </a:solidFill>
              <a:effectLst/>
            </a:endParaRPr>
          </a:p>
          <a:p>
            <a:pPr marL="285750" indent="-285750" algn="l">
              <a:buFont typeface="Wingdings" panose="05000000000000000000" pitchFamily="2" charset="2"/>
              <a:buChar char="§"/>
            </a:pPr>
            <a:r>
              <a:rPr lang="fr-FR" sz="1800" dirty="0">
                <a:solidFill>
                  <a:srgbClr val="222222"/>
                </a:solidFill>
              </a:rPr>
              <a:t>Transports, mobilité et voirie</a:t>
            </a:r>
            <a:endParaRPr lang="fr-FR" dirty="0">
              <a:solidFill>
                <a:srgbClr val="222222"/>
              </a:solidFill>
            </a:endParaRPr>
          </a:p>
          <a:p>
            <a:pPr marL="285750" indent="-285750" algn="l">
              <a:buFont typeface="Wingdings" panose="05000000000000000000" pitchFamily="2" charset="2"/>
              <a:buChar char="§"/>
            </a:pPr>
            <a:r>
              <a:rPr lang="fr-FR" dirty="0">
                <a:solidFill>
                  <a:srgbClr val="222222"/>
                </a:solidFill>
              </a:rPr>
              <a:t>Aménagement urbain</a:t>
            </a:r>
          </a:p>
          <a:p>
            <a:pPr marL="285750" indent="-285750" algn="l">
              <a:buFont typeface="Wingdings" panose="05000000000000000000" pitchFamily="2" charset="2"/>
              <a:buChar char="§"/>
            </a:pPr>
            <a:r>
              <a:rPr lang="fr-FR" dirty="0">
                <a:solidFill>
                  <a:srgbClr val="222222"/>
                </a:solidFill>
              </a:rPr>
              <a:t>Social</a:t>
            </a:r>
          </a:p>
          <a:p>
            <a:pPr marL="285750" indent="-285750" algn="l">
              <a:buFont typeface="Wingdings" panose="05000000000000000000" pitchFamily="2" charset="2"/>
              <a:buChar char="§"/>
            </a:pPr>
            <a:r>
              <a:rPr lang="fr-FR" dirty="0">
                <a:solidFill>
                  <a:srgbClr val="222222"/>
                </a:solidFill>
              </a:rPr>
              <a:t>Habitat et logement</a:t>
            </a:r>
          </a:p>
          <a:p>
            <a:pPr marL="285750" indent="-285750" algn="l">
              <a:buFont typeface="Wingdings" panose="05000000000000000000" pitchFamily="2" charset="2"/>
              <a:buChar char="§"/>
            </a:pPr>
            <a:r>
              <a:rPr lang="fr-FR" dirty="0">
                <a:solidFill>
                  <a:srgbClr val="222222"/>
                </a:solidFill>
              </a:rPr>
              <a:t>Education (collèges) et culture</a:t>
            </a:r>
          </a:p>
          <a:p>
            <a:pPr marL="285750" indent="-285750" algn="l">
              <a:buFont typeface="Wingdings" panose="05000000000000000000" pitchFamily="2" charset="2"/>
              <a:buChar char="§"/>
            </a:pPr>
            <a:r>
              <a:rPr lang="fr-FR" dirty="0">
                <a:solidFill>
                  <a:srgbClr val="222222"/>
                </a:solidFill>
              </a:rPr>
              <a:t>Enfance et famille</a:t>
            </a:r>
          </a:p>
          <a:p>
            <a:pPr marL="285750" indent="-285750" algn="l">
              <a:buFont typeface="Wingdings" panose="05000000000000000000" pitchFamily="2" charset="2"/>
              <a:buChar char="§"/>
            </a:pPr>
            <a:r>
              <a:rPr lang="fr-FR" dirty="0">
                <a:solidFill>
                  <a:srgbClr val="222222"/>
                </a:solidFill>
              </a:rPr>
              <a:t>Energie et environnement</a:t>
            </a:r>
          </a:p>
          <a:p>
            <a:pPr marL="285750" indent="-285750" algn="l">
              <a:buFont typeface="Wingdings" panose="05000000000000000000" pitchFamily="2" charset="2"/>
              <a:buChar char="§"/>
            </a:pPr>
            <a:r>
              <a:rPr lang="fr-FR" dirty="0">
                <a:solidFill>
                  <a:srgbClr val="222222"/>
                </a:solidFill>
              </a:rPr>
              <a:t>Propreté </a:t>
            </a:r>
          </a:p>
          <a:p>
            <a:pPr marL="285750" indent="-285750" algn="l">
              <a:buFont typeface="Wingdings" panose="05000000000000000000" pitchFamily="2" charset="2"/>
              <a:buChar char="§"/>
            </a:pPr>
            <a:r>
              <a:rPr lang="fr-FR" dirty="0">
                <a:solidFill>
                  <a:srgbClr val="222222"/>
                </a:solidFill>
              </a:rPr>
              <a:t>Eau et assainissement</a:t>
            </a:r>
          </a:p>
          <a:p>
            <a:pPr marL="285750" indent="-285750" algn="l">
              <a:buFont typeface="Wingdings" panose="05000000000000000000" pitchFamily="2" charset="2"/>
              <a:buChar char="§"/>
            </a:pPr>
            <a:r>
              <a:rPr lang="fr-FR" dirty="0">
                <a:solidFill>
                  <a:srgbClr val="222222"/>
                </a:solidFill>
              </a:rPr>
              <a:t>Développement économique</a:t>
            </a:r>
          </a:p>
          <a:p>
            <a:pPr marL="285750" indent="-285750" algn="l">
              <a:buFont typeface="Wingdings" panose="05000000000000000000" pitchFamily="2" charset="2"/>
              <a:buChar char="§"/>
            </a:pPr>
            <a:r>
              <a:rPr lang="fr-FR" dirty="0">
                <a:solidFill>
                  <a:srgbClr val="222222"/>
                </a:solidFill>
              </a:rPr>
              <a:t>Attractivité et rayonnement</a:t>
            </a:r>
            <a:br>
              <a:rPr lang="fr-FR" dirty="0">
                <a:solidFill>
                  <a:srgbClr val="222222"/>
                </a:solidFill>
              </a:rPr>
            </a:br>
            <a:endParaRPr lang="fr-FR" dirty="0"/>
          </a:p>
        </p:txBody>
      </p:sp>
      <p:sp>
        <p:nvSpPr>
          <p:cNvPr id="7" name="TextBox 6">
            <a:extLst>
              <a:ext uri="{FF2B5EF4-FFF2-40B4-BE49-F238E27FC236}">
                <a16:creationId xmlns:a16="http://schemas.microsoft.com/office/drawing/2014/main" id="{EA1CA168-1F7B-4A1A-AFC0-105324A33B45}"/>
              </a:ext>
            </a:extLst>
          </p:cNvPr>
          <p:cNvSpPr txBox="1"/>
          <p:nvPr/>
        </p:nvSpPr>
        <p:spPr>
          <a:xfrm>
            <a:off x="4663232" y="1631236"/>
            <a:ext cx="2686050" cy="2862322"/>
          </a:xfrm>
          <a:prstGeom prst="rect">
            <a:avLst/>
          </a:prstGeom>
          <a:noFill/>
        </p:spPr>
        <p:txBody>
          <a:bodyPr wrap="square" rtlCol="0">
            <a:spAutoFit/>
          </a:bodyPr>
          <a:lstStyle/>
          <a:p>
            <a:r>
              <a:rPr lang="fr-FR" b="1" dirty="0">
                <a:solidFill>
                  <a:srgbClr val="000000"/>
                </a:solidFill>
              </a:rPr>
              <a:t>Ville de Lyon </a:t>
            </a:r>
            <a:r>
              <a:rPr lang="fr-FR" sz="1800" b="1" i="0" dirty="0">
                <a:solidFill>
                  <a:srgbClr val="222222"/>
                </a:solidFill>
                <a:effectLst/>
                <a:latin typeface="Calibri" panose="020F0502020204030204" pitchFamily="34" charset="0"/>
              </a:rPr>
              <a:t>:</a:t>
            </a:r>
            <a:br>
              <a:rPr lang="fr-FR" sz="1800" b="1" i="0" dirty="0">
                <a:solidFill>
                  <a:srgbClr val="222222"/>
                </a:solidFill>
                <a:effectLst/>
                <a:latin typeface="Calibri" panose="020F0502020204030204" pitchFamily="34" charset="0"/>
              </a:rPr>
            </a:br>
            <a:endParaRPr lang="fr-FR" sz="1800" b="1"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dirty="0">
                <a:solidFill>
                  <a:srgbClr val="222222"/>
                </a:solidFill>
              </a:rPr>
              <a:t>Sécurité</a:t>
            </a:r>
          </a:p>
          <a:p>
            <a:pPr marL="285750" indent="-285750">
              <a:buFont typeface="Wingdings" panose="05000000000000000000" pitchFamily="2" charset="2"/>
              <a:buChar char="§"/>
            </a:pPr>
            <a:r>
              <a:rPr lang="fr-FR" dirty="0">
                <a:solidFill>
                  <a:srgbClr val="222222"/>
                </a:solidFill>
              </a:rPr>
              <a:t>Culture</a:t>
            </a:r>
          </a:p>
          <a:p>
            <a:pPr marL="285750" indent="-285750">
              <a:buFont typeface="Wingdings" panose="05000000000000000000" pitchFamily="2" charset="2"/>
              <a:buChar char="§"/>
            </a:pPr>
            <a:r>
              <a:rPr lang="fr-FR" dirty="0">
                <a:solidFill>
                  <a:srgbClr val="222222"/>
                </a:solidFill>
              </a:rPr>
              <a:t>Sport </a:t>
            </a:r>
          </a:p>
          <a:p>
            <a:pPr marL="285750" indent="-285750">
              <a:buFont typeface="Wingdings" panose="05000000000000000000" pitchFamily="2" charset="2"/>
              <a:buChar char="§"/>
            </a:pPr>
            <a:r>
              <a:rPr lang="fr-FR" dirty="0">
                <a:solidFill>
                  <a:srgbClr val="222222"/>
                </a:solidFill>
              </a:rPr>
              <a:t>Enfance (crèches)</a:t>
            </a:r>
          </a:p>
          <a:p>
            <a:pPr marL="285750" indent="-285750">
              <a:buFont typeface="Wingdings" panose="05000000000000000000" pitchFamily="2" charset="2"/>
              <a:buChar char="§"/>
            </a:pPr>
            <a:r>
              <a:rPr lang="fr-FR" dirty="0">
                <a:solidFill>
                  <a:srgbClr val="222222"/>
                </a:solidFill>
              </a:rPr>
              <a:t>Education (écoles)</a:t>
            </a:r>
          </a:p>
          <a:p>
            <a:pPr marL="285750" indent="-285750">
              <a:buFont typeface="Wingdings" panose="05000000000000000000" pitchFamily="2" charset="2"/>
              <a:buChar char="§"/>
            </a:pPr>
            <a:r>
              <a:rPr lang="fr-FR" dirty="0">
                <a:solidFill>
                  <a:srgbClr val="222222"/>
                </a:solidFill>
              </a:rPr>
              <a:t>Documents administratifs</a:t>
            </a:r>
          </a:p>
          <a:p>
            <a:pPr marL="285750" indent="-285750">
              <a:buFont typeface="Wingdings" panose="05000000000000000000" pitchFamily="2" charset="2"/>
              <a:buChar char="§"/>
            </a:pPr>
            <a:r>
              <a:rPr lang="fr-FR" dirty="0">
                <a:solidFill>
                  <a:srgbClr val="222222"/>
                </a:solidFill>
              </a:rPr>
              <a:t>Fiscalité</a:t>
            </a:r>
          </a:p>
        </p:txBody>
      </p:sp>
      <p:sp>
        <p:nvSpPr>
          <p:cNvPr id="8" name="TextBox 7">
            <a:extLst>
              <a:ext uri="{FF2B5EF4-FFF2-40B4-BE49-F238E27FC236}">
                <a16:creationId xmlns:a16="http://schemas.microsoft.com/office/drawing/2014/main" id="{30EE4735-70C8-4D0D-89C5-923F3EE24146}"/>
              </a:ext>
            </a:extLst>
          </p:cNvPr>
          <p:cNvSpPr txBox="1"/>
          <p:nvPr/>
        </p:nvSpPr>
        <p:spPr>
          <a:xfrm>
            <a:off x="7349282" y="1629204"/>
            <a:ext cx="3783106" cy="4524315"/>
          </a:xfrm>
          <a:prstGeom prst="rect">
            <a:avLst/>
          </a:prstGeom>
          <a:noFill/>
        </p:spPr>
        <p:txBody>
          <a:bodyPr wrap="square" rtlCol="0">
            <a:spAutoFit/>
          </a:bodyPr>
          <a:lstStyle/>
          <a:p>
            <a:r>
              <a:rPr lang="fr-FR" b="1" dirty="0">
                <a:solidFill>
                  <a:srgbClr val="000000"/>
                </a:solidFill>
              </a:rPr>
              <a:t>Mairie du 7</a:t>
            </a:r>
            <a:r>
              <a:rPr lang="fr-FR" b="1" baseline="30000" dirty="0">
                <a:solidFill>
                  <a:srgbClr val="000000"/>
                </a:solidFill>
              </a:rPr>
              <a:t>e</a:t>
            </a:r>
            <a:r>
              <a:rPr lang="fr-FR" b="1" dirty="0">
                <a:solidFill>
                  <a:srgbClr val="000000"/>
                </a:solidFill>
              </a:rPr>
              <a:t> arrondissement :</a:t>
            </a:r>
            <a:br>
              <a:rPr lang="fr-FR" b="1" dirty="0">
                <a:solidFill>
                  <a:srgbClr val="000000"/>
                </a:solidFill>
              </a:rPr>
            </a:br>
            <a:endParaRPr lang="fr-FR" b="1" dirty="0">
              <a:solidFill>
                <a:srgbClr val="000000"/>
              </a:solidFill>
            </a:endParaRPr>
          </a:p>
          <a:p>
            <a:r>
              <a:rPr lang="fr-FR" b="0" i="0" dirty="0">
                <a:solidFill>
                  <a:srgbClr val="1E1719"/>
                </a:solidFill>
                <a:effectLst/>
              </a:rPr>
              <a:t>Le Conseil d'arrondissement dispose d'un </a:t>
            </a:r>
            <a:r>
              <a:rPr lang="fr-FR" b="1" i="0" dirty="0">
                <a:solidFill>
                  <a:srgbClr val="1E1719"/>
                </a:solidFill>
                <a:effectLst/>
              </a:rPr>
              <a:t>rôle consultatif </a:t>
            </a:r>
            <a:r>
              <a:rPr lang="fr-FR" b="0" i="0" dirty="0">
                <a:solidFill>
                  <a:srgbClr val="1E1719"/>
                </a:solidFill>
                <a:effectLst/>
              </a:rPr>
              <a:t>sur toute affaire concernant l'arrondissement : rapports, projets du Conseil municipal sur l'arrondissement, montant des subventions accordées aux associations, projets d'urbanisme... </a:t>
            </a:r>
          </a:p>
          <a:p>
            <a:endParaRPr lang="fr-FR" dirty="0">
              <a:solidFill>
                <a:srgbClr val="1E1719"/>
              </a:solidFill>
            </a:endParaRPr>
          </a:p>
          <a:p>
            <a:r>
              <a:rPr lang="fr-FR" b="0" i="0" dirty="0">
                <a:solidFill>
                  <a:srgbClr val="1E1719"/>
                </a:solidFill>
                <a:effectLst/>
              </a:rPr>
              <a:t>Il </a:t>
            </a:r>
            <a:r>
              <a:rPr lang="fr-FR" b="1" i="0" dirty="0">
                <a:solidFill>
                  <a:srgbClr val="1E1719"/>
                </a:solidFill>
                <a:effectLst/>
              </a:rPr>
              <a:t>peut adresser au Maire de la ville </a:t>
            </a:r>
            <a:r>
              <a:rPr lang="fr-FR" b="0" i="0" dirty="0">
                <a:solidFill>
                  <a:srgbClr val="1E1719"/>
                </a:solidFill>
                <a:effectLst/>
              </a:rPr>
              <a:t>des questions écrites, émettre des vœux, etc.</a:t>
            </a:r>
            <a:br>
              <a:rPr lang="fr-FR" sz="1800" dirty="0">
                <a:solidFill>
                  <a:srgbClr val="222222"/>
                </a:solidFill>
              </a:rPr>
            </a:br>
            <a:endParaRPr lang="fr-FR" dirty="0"/>
          </a:p>
        </p:txBody>
      </p:sp>
    </p:spTree>
    <p:extLst>
      <p:ext uri="{BB962C8B-B14F-4D97-AF65-F5344CB8AC3E}">
        <p14:creationId xmlns:p14="http://schemas.microsoft.com/office/powerpoint/2010/main" val="301970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a:br>
            <a:br>
              <a:rPr lang="fr-FR" sz="1800" b="1"/>
            </a:br>
            <a:br>
              <a:rPr lang="fr-FR" sz="1800" b="1"/>
            </a:br>
            <a:r>
              <a:rPr lang="fr-FR" sz="1800" b="1"/>
              <a:t> </a:t>
            </a:r>
            <a:br>
              <a:rPr lang="fr-FR" sz="900" b="1"/>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endParaRPr lang="fr-FR" sz="180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34F16EFC-8586-47AB-81CF-DF411A9D47B2}"/>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4</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9" name="TextBox 8">
            <a:extLst>
              <a:ext uri="{FF2B5EF4-FFF2-40B4-BE49-F238E27FC236}">
                <a16:creationId xmlns:a16="http://schemas.microsoft.com/office/drawing/2014/main" id="{7BAFF31C-878F-4672-9B24-FCCBF8FE8FF0}"/>
              </a:ext>
            </a:extLst>
          </p:cNvPr>
          <p:cNvSpPr txBox="1"/>
          <p:nvPr/>
        </p:nvSpPr>
        <p:spPr>
          <a:xfrm>
            <a:off x="1265208" y="1551982"/>
            <a:ext cx="9379787" cy="1200329"/>
          </a:xfrm>
          <a:prstGeom prst="rect">
            <a:avLst/>
          </a:prstGeom>
          <a:noFill/>
        </p:spPr>
        <p:txBody>
          <a:bodyPr wrap="square" rtlCol="0">
            <a:spAutoFit/>
          </a:bodyPr>
          <a:lstStyle/>
          <a:p>
            <a:endParaRPr lang="fr-FR" sz="1800" dirty="0">
              <a:solidFill>
                <a:srgbClr val="FF0000"/>
              </a:solidFill>
              <a:latin typeface="Calibri" panose="020F0502020204030204" pitchFamily="34" charset="0"/>
            </a:endParaRPr>
          </a:p>
          <a:p>
            <a:pPr marL="285750" indent="-285750">
              <a:buFont typeface="Wingdings" panose="05000000000000000000" pitchFamily="2" charset="2"/>
              <a:buChar char="§"/>
            </a:pPr>
            <a:r>
              <a:rPr lang="fr-FR" dirty="0">
                <a:solidFill>
                  <a:srgbClr val="222222"/>
                </a:solidFill>
                <a:latin typeface="Calibri" panose="020F0502020204030204" pitchFamily="34" charset="0"/>
              </a:rPr>
              <a:t>La séance d’a</a:t>
            </a:r>
            <a:r>
              <a:rPr lang="fr-FR" sz="1800" b="0" i="0" dirty="0">
                <a:solidFill>
                  <a:srgbClr val="222222"/>
                </a:solidFill>
                <a:effectLst/>
                <a:latin typeface="Calibri" panose="020F0502020204030204" pitchFamily="34" charset="0"/>
              </a:rPr>
              <a:t>ujourd’hui est animée par un prestataire (Nalisse).</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Cependant, les membres sont collectivement garants de la réussite du CVAL. </a:t>
            </a:r>
            <a:endParaRPr lang="fr-FR" dirty="0">
              <a:solidFill>
                <a:srgbClr val="222222"/>
              </a:solidFill>
              <a:latin typeface="Calibri" panose="020F0502020204030204" pitchFamily="34" charset="0"/>
            </a:endParaRPr>
          </a:p>
        </p:txBody>
      </p:sp>
      <p:sp>
        <p:nvSpPr>
          <p:cNvPr id="6" name="TextBox 5">
            <a:extLst>
              <a:ext uri="{FF2B5EF4-FFF2-40B4-BE49-F238E27FC236}">
                <a16:creationId xmlns:a16="http://schemas.microsoft.com/office/drawing/2014/main" id="{1B2C98A7-86E9-4906-90FF-96A90838C3FF}"/>
              </a:ext>
            </a:extLst>
          </p:cNvPr>
          <p:cNvSpPr txBox="1"/>
          <p:nvPr/>
        </p:nvSpPr>
        <p:spPr>
          <a:xfrm>
            <a:off x="4083171" y="680956"/>
            <a:ext cx="3496574" cy="830997"/>
          </a:xfrm>
          <a:prstGeom prst="rect">
            <a:avLst/>
          </a:prstGeom>
          <a:noFill/>
        </p:spPr>
        <p:txBody>
          <a:bodyPr wrap="square" rtlCol="0">
            <a:spAutoFit/>
          </a:bodyPr>
          <a:lstStyle/>
          <a:p>
            <a:pPr algn="ctr"/>
            <a:r>
              <a:rPr lang="fr-FR" sz="2400" b="1" dirty="0"/>
              <a:t>L’animation de l’instance </a:t>
            </a:r>
          </a:p>
        </p:txBody>
      </p:sp>
    </p:spTree>
    <p:extLst>
      <p:ext uri="{BB962C8B-B14F-4D97-AF65-F5344CB8AC3E}">
        <p14:creationId xmlns:p14="http://schemas.microsoft.com/office/powerpoint/2010/main" val="103838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2EDF6B97-CD3B-4673-84D9-AF0C8911E1FA}"/>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5</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3640347" cy="461665"/>
          </a:xfrm>
          <a:prstGeom prst="rect">
            <a:avLst/>
          </a:prstGeom>
          <a:noFill/>
        </p:spPr>
        <p:txBody>
          <a:bodyPr wrap="square" rtlCol="0">
            <a:spAutoFit/>
          </a:bodyPr>
          <a:lstStyle/>
          <a:p>
            <a:r>
              <a:rPr lang="fr-FR" sz="2400" b="1"/>
              <a:t>Suite de la séance</a:t>
            </a:r>
          </a:p>
        </p:txBody>
      </p:sp>
      <p:graphicFrame>
        <p:nvGraphicFramePr>
          <p:cNvPr id="4" name="Diagramme 3">
            <a:extLst>
              <a:ext uri="{FF2B5EF4-FFF2-40B4-BE49-F238E27FC236}">
                <a16:creationId xmlns:a16="http://schemas.microsoft.com/office/drawing/2014/main" id="{8BCEF778-7661-4D10-8A5A-7A4465895D04}"/>
              </a:ext>
            </a:extLst>
          </p:cNvPr>
          <p:cNvGraphicFramePr/>
          <p:nvPr>
            <p:extLst>
              <p:ext uri="{D42A27DB-BD31-4B8C-83A1-F6EECF244321}">
                <p14:modId xmlns:p14="http://schemas.microsoft.com/office/powerpoint/2010/main" val="1047062754"/>
              </p:ext>
            </p:extLst>
          </p:nvPr>
        </p:nvGraphicFramePr>
        <p:xfrm>
          <a:off x="3671975" y="1559257"/>
          <a:ext cx="5228278" cy="330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8">
            <a:extLst>
              <a:ext uri="{FF2B5EF4-FFF2-40B4-BE49-F238E27FC236}">
                <a16:creationId xmlns:a16="http://schemas.microsoft.com/office/drawing/2014/main" id="{9CE769B0-6E47-42B7-96D8-5278CAEFF6E9}"/>
              </a:ext>
            </a:extLst>
          </p:cNvPr>
          <p:cNvSpPr txBox="1"/>
          <p:nvPr/>
        </p:nvSpPr>
        <p:spPr>
          <a:xfrm>
            <a:off x="1265208" y="5342753"/>
            <a:ext cx="9379787" cy="646331"/>
          </a:xfrm>
          <a:prstGeom prst="rect">
            <a:avLst/>
          </a:prstGeom>
          <a:noFill/>
        </p:spPr>
        <p:txBody>
          <a:bodyPr wrap="square" rtlCol="0">
            <a:spAutoFit/>
          </a:bodyPr>
          <a:lstStyle/>
          <a:p>
            <a:r>
              <a:rPr lang="fr-FR" dirty="0">
                <a:solidFill>
                  <a:srgbClr val="222222"/>
                </a:solidFill>
                <a:latin typeface="Calibri" panose="020F0502020204030204" pitchFamily="34" charset="0"/>
              </a:rPr>
              <a:t>/!\ </a:t>
            </a:r>
            <a:r>
              <a:rPr lang="fr-FR" b="0" i="0" dirty="0">
                <a:solidFill>
                  <a:srgbClr val="222222"/>
                </a:solidFill>
                <a:effectLst/>
                <a:latin typeface="Calibri" panose="020F0502020204030204" pitchFamily="34" charset="0"/>
              </a:rPr>
              <a:t>il ne sera sans doute pas possible de rédiger l’intégralité de l’avis de saisine aujourd’hui : il est donc donné mandat au groupe de le rédiger par la suite.</a:t>
            </a:r>
            <a:endParaRPr lang="fr-FR" sz="1800" b="0" i="0" dirty="0">
              <a:solidFill>
                <a:srgbClr val="222222"/>
              </a:solidFill>
              <a:effectLst/>
              <a:latin typeface="Calibri" panose="020F0502020204030204" pitchFamily="34" charset="0"/>
            </a:endParaRPr>
          </a:p>
        </p:txBody>
      </p:sp>
    </p:spTree>
    <p:extLst>
      <p:ext uri="{BB962C8B-B14F-4D97-AF65-F5344CB8AC3E}">
        <p14:creationId xmlns:p14="http://schemas.microsoft.com/office/powerpoint/2010/main" val="251499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DBC45C19-B44D-4CFB-8706-8355FD417F27}"/>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6</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3640347" cy="461665"/>
          </a:xfrm>
          <a:prstGeom prst="rect">
            <a:avLst/>
          </a:prstGeom>
          <a:noFill/>
        </p:spPr>
        <p:txBody>
          <a:bodyPr wrap="square" rtlCol="0">
            <a:spAutoFit/>
          </a:bodyPr>
          <a:lstStyle/>
          <a:p>
            <a:r>
              <a:rPr lang="fr-FR" sz="2400" b="1"/>
              <a:t>Exemples de thématiques</a:t>
            </a:r>
          </a:p>
        </p:txBody>
      </p:sp>
      <p:graphicFrame>
        <p:nvGraphicFramePr>
          <p:cNvPr id="4" name="Diagramme 3">
            <a:extLst>
              <a:ext uri="{FF2B5EF4-FFF2-40B4-BE49-F238E27FC236}">
                <a16:creationId xmlns:a16="http://schemas.microsoft.com/office/drawing/2014/main" id="{7E37C50E-1836-4A8A-BB22-D13672C8BA39}"/>
              </a:ext>
            </a:extLst>
          </p:cNvPr>
          <p:cNvGraphicFramePr/>
          <p:nvPr>
            <p:extLst>
              <p:ext uri="{D42A27DB-BD31-4B8C-83A1-F6EECF244321}">
                <p14:modId xmlns:p14="http://schemas.microsoft.com/office/powerpoint/2010/main" val="196795019"/>
              </p:ext>
            </p:extLst>
          </p:nvPr>
        </p:nvGraphicFramePr>
        <p:xfrm>
          <a:off x="2831980" y="1660124"/>
          <a:ext cx="6786485" cy="4478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23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7</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3640347" cy="830997"/>
          </a:xfrm>
          <a:prstGeom prst="rect">
            <a:avLst/>
          </a:prstGeom>
          <a:noFill/>
        </p:spPr>
        <p:txBody>
          <a:bodyPr wrap="square" rtlCol="0">
            <a:spAutoFit/>
          </a:bodyPr>
          <a:lstStyle/>
          <a:p>
            <a:pPr algn="ctr"/>
            <a:r>
              <a:rPr lang="fr-FR" sz="2400" b="1" dirty="0"/>
              <a:t>Organisation des groupes</a:t>
            </a:r>
          </a:p>
        </p:txBody>
      </p:sp>
      <p:graphicFrame>
        <p:nvGraphicFramePr>
          <p:cNvPr id="4" name="Diagramme 3">
            <a:extLst>
              <a:ext uri="{FF2B5EF4-FFF2-40B4-BE49-F238E27FC236}">
                <a16:creationId xmlns:a16="http://schemas.microsoft.com/office/drawing/2014/main" id="{82909B46-8744-4D5E-8983-E86750F12BA7}"/>
              </a:ext>
            </a:extLst>
          </p:cNvPr>
          <p:cNvGraphicFramePr/>
          <p:nvPr>
            <p:extLst>
              <p:ext uri="{D42A27DB-BD31-4B8C-83A1-F6EECF244321}">
                <p14:modId xmlns:p14="http://schemas.microsoft.com/office/powerpoint/2010/main" val="1103913339"/>
              </p:ext>
            </p:extLst>
          </p:nvPr>
        </p:nvGraphicFramePr>
        <p:xfrm>
          <a:off x="3364637" y="1845241"/>
          <a:ext cx="6040761" cy="3991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91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a:br>
            <a:br>
              <a:rPr lang="fr-FR" sz="1800" b="1"/>
            </a:br>
            <a:br>
              <a:rPr lang="fr-FR" sz="1800" b="1"/>
            </a:br>
            <a:r>
              <a:rPr lang="fr-FR" sz="1800" b="1"/>
              <a:t> </a:t>
            </a:r>
            <a:br>
              <a:rPr lang="fr-FR" sz="900" b="1"/>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endParaRPr lang="fr-FR" sz="180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24860D7E-C0B6-4816-99E5-5C8245BA009F}"/>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8</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9" name="TextBox 8">
            <a:extLst>
              <a:ext uri="{FF2B5EF4-FFF2-40B4-BE49-F238E27FC236}">
                <a16:creationId xmlns:a16="http://schemas.microsoft.com/office/drawing/2014/main" id="{7BAFF31C-878F-4672-9B24-FCCBF8FE8FF0}"/>
              </a:ext>
            </a:extLst>
          </p:cNvPr>
          <p:cNvSpPr txBox="1"/>
          <p:nvPr/>
        </p:nvSpPr>
        <p:spPr>
          <a:xfrm>
            <a:off x="1801802" y="1518340"/>
            <a:ext cx="9379787" cy="3693319"/>
          </a:xfrm>
          <a:prstGeom prst="rect">
            <a:avLst/>
          </a:prstGeom>
          <a:noFill/>
        </p:spPr>
        <p:txBody>
          <a:bodyPr wrap="square" rtlCol="0">
            <a:spAutoFit/>
          </a:bodyPr>
          <a:lstStyle/>
          <a:p>
            <a:pPr eaLnBrk="1" hangingPunct="1">
              <a:spcBef>
                <a:spcPct val="0"/>
              </a:spcBef>
              <a:buFontTx/>
              <a:buNone/>
            </a:pPr>
            <a:endParaRPr lang="fr-FR" altLang="fr-FR" b="1" dirty="0"/>
          </a:p>
          <a:p>
            <a:pPr marL="457200" indent="-457200">
              <a:buFont typeface="Wingdings" panose="05000000000000000000" pitchFamily="2" charset="2"/>
              <a:buChar char="§"/>
            </a:pPr>
            <a:r>
              <a:rPr lang="fr-FR" sz="1800" dirty="0"/>
              <a:t> Veiller à la participation de tou</a:t>
            </a:r>
            <a:r>
              <a:rPr lang="fr-FR" dirty="0"/>
              <a:t>t le monde</a:t>
            </a:r>
          </a:p>
          <a:p>
            <a:r>
              <a:rPr lang="fr-FR" sz="1800" dirty="0"/>
              <a:t> </a:t>
            </a:r>
          </a:p>
          <a:p>
            <a:pPr marL="457200" indent="-457200">
              <a:buFont typeface="Wingdings" panose="05000000000000000000" pitchFamily="2" charset="2"/>
              <a:buChar char="§"/>
            </a:pPr>
            <a:r>
              <a:rPr lang="fr-FR" sz="1800" dirty="0"/>
              <a:t>Ne pas se couper la parole </a:t>
            </a:r>
          </a:p>
          <a:p>
            <a:endParaRPr lang="fr-FR" sz="1800" dirty="0"/>
          </a:p>
          <a:p>
            <a:pPr marL="457200" indent="-457200">
              <a:buFont typeface="Wingdings" panose="05000000000000000000" pitchFamily="2" charset="2"/>
              <a:buChar char="§"/>
            </a:pPr>
            <a:r>
              <a:rPr lang="fr-FR" sz="1800" dirty="0"/>
              <a:t>Bienveillance et écoute </a:t>
            </a:r>
          </a:p>
          <a:p>
            <a:endParaRPr lang="fr-FR" sz="1800" dirty="0"/>
          </a:p>
          <a:p>
            <a:pPr marL="457200" indent="-457200">
              <a:buFont typeface="Wingdings" panose="05000000000000000000" pitchFamily="2" charset="2"/>
              <a:buChar char="§"/>
            </a:pPr>
            <a:r>
              <a:rPr lang="fr-FR" sz="1800" dirty="0"/>
              <a:t>Rebondir sur les idées des membres</a:t>
            </a:r>
          </a:p>
          <a:p>
            <a:endParaRPr lang="fr-FR" sz="1800" dirty="0"/>
          </a:p>
          <a:p>
            <a:pPr marL="457200" indent="-457200">
              <a:buFont typeface="Wingdings" panose="05000000000000000000" pitchFamily="2" charset="2"/>
              <a:buChar char="§"/>
            </a:pPr>
            <a:r>
              <a:rPr lang="fr-FR" sz="1800" dirty="0"/>
              <a:t>Faire des critiques constructives</a:t>
            </a:r>
          </a:p>
          <a:p>
            <a:endParaRPr lang="fr-FR" sz="1800" dirty="0"/>
          </a:p>
          <a:p>
            <a:pPr marL="457200" indent="-457200">
              <a:buFont typeface="Wingdings" panose="05000000000000000000" pitchFamily="2" charset="2"/>
              <a:buChar char="§"/>
            </a:pPr>
            <a:r>
              <a:rPr lang="fr-FR" sz="1800" dirty="0"/>
              <a:t>Aucune idée n’est idiote : soyez dans la créativité</a:t>
            </a:r>
          </a:p>
          <a:p>
            <a:endParaRPr lang="fr-FR" sz="1800" b="0" i="0" dirty="0">
              <a:solidFill>
                <a:srgbClr val="222222"/>
              </a:solidFill>
              <a:effectLst/>
              <a:latin typeface="Calibri" panose="020F0502020204030204" pitchFamily="34" charset="0"/>
            </a:endParaRPr>
          </a:p>
        </p:txBody>
      </p:sp>
      <p:sp>
        <p:nvSpPr>
          <p:cNvPr id="6" name="TextBox 5">
            <a:extLst>
              <a:ext uri="{FF2B5EF4-FFF2-40B4-BE49-F238E27FC236}">
                <a16:creationId xmlns:a16="http://schemas.microsoft.com/office/drawing/2014/main" id="{1B2C98A7-86E9-4906-90FF-96A90838C3FF}"/>
              </a:ext>
            </a:extLst>
          </p:cNvPr>
          <p:cNvSpPr txBox="1"/>
          <p:nvPr/>
        </p:nvSpPr>
        <p:spPr>
          <a:xfrm>
            <a:off x="2984740" y="680956"/>
            <a:ext cx="5509403" cy="461665"/>
          </a:xfrm>
          <a:prstGeom prst="rect">
            <a:avLst/>
          </a:prstGeom>
          <a:noFill/>
        </p:spPr>
        <p:txBody>
          <a:bodyPr wrap="square" rtlCol="0">
            <a:spAutoFit/>
          </a:bodyPr>
          <a:lstStyle/>
          <a:p>
            <a:r>
              <a:rPr lang="fr-FR" sz="2400" b="1"/>
              <a:t>Règles pour une bonne participation</a:t>
            </a:r>
          </a:p>
        </p:txBody>
      </p:sp>
    </p:spTree>
    <p:extLst>
      <p:ext uri="{BB962C8B-B14F-4D97-AF65-F5344CB8AC3E}">
        <p14:creationId xmlns:p14="http://schemas.microsoft.com/office/powerpoint/2010/main" val="425252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9</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2453285"/>
            <a:ext cx="9379787" cy="2862322"/>
          </a:xfrm>
          <a:prstGeom prst="rect">
            <a:avLst/>
          </a:prstGeom>
          <a:noFill/>
        </p:spPr>
        <p:txBody>
          <a:bodyPr wrap="square" rtlCol="0">
            <a:spAutoFit/>
          </a:bodyPr>
          <a:lstStyle/>
          <a:p>
            <a:pPr marL="457200" indent="-457200">
              <a:buFont typeface="Wingdings" panose="05000000000000000000" pitchFamily="2" charset="2"/>
              <a:buChar char="§"/>
            </a:pPr>
            <a:r>
              <a:rPr lang="fr-FR" b="1" dirty="0"/>
              <a:t>Proposition 1 </a:t>
            </a:r>
            <a:r>
              <a:rPr lang="fr-FR" dirty="0"/>
              <a:t>: vœu – souhait que la municipalité mette en place un programme d’isolation thermique pour les bâtiments municipaux accueillant des publics vulnérables (enfants, personnes âgées…)</a:t>
            </a:r>
          </a:p>
          <a:p>
            <a:pPr marL="457200" indent="-457200">
              <a:buFont typeface="Wingdings" panose="05000000000000000000" pitchFamily="2" charset="2"/>
              <a:buChar char="§"/>
            </a:pPr>
            <a:r>
              <a:rPr lang="fr-FR" sz="1800" b="1" dirty="0"/>
              <a:t>Proposition 2 </a:t>
            </a:r>
            <a:r>
              <a:rPr lang="fr-FR" sz="1800" dirty="0"/>
              <a:t>: question – sur les rues étroites, le contre-sens cyclable est parfois dangereux, serait-il possible de revoir la politique de mobilité dans ces rues étroites ?</a:t>
            </a:r>
          </a:p>
          <a:p>
            <a:pPr marL="457200" indent="-457200">
              <a:buFont typeface="Wingdings" panose="05000000000000000000" pitchFamily="2" charset="2"/>
              <a:buChar char="§"/>
            </a:pPr>
            <a:r>
              <a:rPr lang="fr-FR" b="1" dirty="0"/>
              <a:t>Proposition 3 </a:t>
            </a:r>
            <a:r>
              <a:rPr lang="fr-FR" dirty="0"/>
              <a:t>: souhait que soient créés de nouveaux emplacements sécurisés pour les vélos (tous types de vélos dont les vélos cargo). Souhait que toutes les futures voies lyonnaises soient pensées directement avec des emplacements sécurisés</a:t>
            </a:r>
          </a:p>
        </p:txBody>
      </p:sp>
    </p:spTree>
    <p:extLst>
      <p:ext uri="{BB962C8B-B14F-4D97-AF65-F5344CB8AC3E}">
        <p14:creationId xmlns:p14="http://schemas.microsoft.com/office/powerpoint/2010/main" val="3686571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6D0D2DC4DF12449B7DBF13B56EA6BB" ma:contentTypeVersion="16" ma:contentTypeDescription="Crée un document." ma:contentTypeScope="" ma:versionID="9db89d6751180547c800f28fa45bab94">
  <xsd:schema xmlns:xsd="http://www.w3.org/2001/XMLSchema" xmlns:xs="http://www.w3.org/2001/XMLSchema" xmlns:p="http://schemas.microsoft.com/office/2006/metadata/properties" xmlns:ns2="99e8869e-1493-43b6-907d-53500cac26d1" xmlns:ns3="44d58123-cdce-4758-8d2f-4a80097b46e8" targetNamespace="http://schemas.microsoft.com/office/2006/metadata/properties" ma:root="true" ma:fieldsID="40407bbed861a9b4f5ae64854b9eef18" ns2:_="" ns3:_="">
    <xsd:import namespace="99e8869e-1493-43b6-907d-53500cac26d1"/>
    <xsd:import namespace="44d58123-cdce-4758-8d2f-4a80097b46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8869e-1493-43b6-907d-53500cac2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d99e070-3601-4af6-8950-705e99697f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d58123-cdce-4758-8d2f-4a80097b46e8"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11c11b7-fb39-418b-8655-172c79ee4d6c}" ma:internalName="TaxCatchAll" ma:showField="CatchAllData" ma:web="44d58123-cdce-4758-8d2f-4a80097b46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4d58123-cdce-4758-8d2f-4a80097b46e8" xsi:nil="true"/>
    <lcf76f155ced4ddcb4097134ff3c332f xmlns="99e8869e-1493-43b6-907d-53500cac26d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36CBF2-608C-43D7-BDCD-FC1107BA31C4}">
  <ds:schemaRefs>
    <ds:schemaRef ds:uri="http://schemas.microsoft.com/sharepoint/v3/contenttype/forms"/>
  </ds:schemaRefs>
</ds:datastoreItem>
</file>

<file path=customXml/itemProps2.xml><?xml version="1.0" encoding="utf-8"?>
<ds:datastoreItem xmlns:ds="http://schemas.openxmlformats.org/officeDocument/2006/customXml" ds:itemID="{90CE75CA-6D39-4E30-A005-139728494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8869e-1493-43b6-907d-53500cac26d1"/>
    <ds:schemaRef ds:uri="44d58123-cdce-4758-8d2f-4a80097b46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D96268-87A0-4E07-94F9-2BA65EC6F0F1}">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44d58123-cdce-4758-8d2f-4a80097b46e8"/>
    <ds:schemaRef ds:uri="99e8869e-1493-43b6-907d-53500cac26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183</TotalTime>
  <Words>1286</Words>
  <Application>Microsoft Office PowerPoint</Application>
  <PresentationFormat>Grand écran</PresentationFormat>
  <Paragraphs>138</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Bahnschrift SemiLight</vt:lpstr>
      <vt:lpstr>Calibri</vt:lpstr>
      <vt:lpstr>Century Gothic</vt:lpstr>
      <vt:lpstr>Wingdings</vt:lpstr>
      <vt:lpstr>Wingdings 3</vt:lpstr>
      <vt:lpstr>Salle d’ions</vt:lpstr>
      <vt:lpstr>Présentation PowerPoint</vt:lpstr>
      <vt:lpstr>                      </vt:lpstr>
      <vt:lpstr>Métropole, Ville, Arrondissement… Quelles compétences ?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 Engle</dc:creator>
  <cp:lastModifiedBy>Anne-Sophie ASSELIN</cp:lastModifiedBy>
  <cp:revision>4</cp:revision>
  <cp:lastPrinted>2021-09-09T14:45:06Z</cp:lastPrinted>
  <dcterms:created xsi:type="dcterms:W3CDTF">2021-02-03T08:26:37Z</dcterms:created>
  <dcterms:modified xsi:type="dcterms:W3CDTF">2022-09-12T20:38:53Z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0x0101009F6D0D2DC4DF12449B7DBF13B56EA6BB</vt:lpwstr>
  </property>
  <property fmtid="{D5CDD505-2E9C-101B-9397-08002B2CF9AE}" pid="3" name="MediaServiceImageTags">
    <vt:lpwstr/>
  </property>
</Properties>
</file>