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8"/>
  </p:notesMasterIdLst>
  <p:handoutMasterIdLst>
    <p:handoutMasterId r:id="rId19"/>
  </p:handoutMasterIdLst>
  <p:sldIdLst>
    <p:sldId id="256" r:id="rId5"/>
    <p:sldId id="269" r:id="rId6"/>
    <p:sldId id="257" r:id="rId7"/>
    <p:sldId id="271" r:id="rId8"/>
    <p:sldId id="274" r:id="rId9"/>
    <p:sldId id="276" r:id="rId10"/>
    <p:sldId id="277" r:id="rId11"/>
    <p:sldId id="273" r:id="rId12"/>
    <p:sldId id="280" r:id="rId13"/>
    <p:sldId id="285" r:id="rId14"/>
    <p:sldId id="283" r:id="rId15"/>
    <p:sldId id="284" r:id="rId16"/>
    <p:sldId id="282" r:id="rId17"/>
  </p:sldIdLst>
  <p:sldSz cx="12192000" cy="6858000"/>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2B063-ABB7-4F09-B8A9-E638131BCF9A}" type="doc">
      <dgm:prSet loTypeId="urn:microsoft.com/office/officeart/2005/8/layout/vProcess5" loCatId="process" qsTypeId="urn:microsoft.com/office/officeart/2005/8/quickstyle/simple2" qsCatId="simple" csTypeId="urn:microsoft.com/office/officeart/2005/8/colors/colorful1" csCatId="colorful" phldr="1"/>
      <dgm:spPr/>
      <dgm:t>
        <a:bodyPr/>
        <a:lstStyle/>
        <a:p>
          <a:endParaRPr lang="fr-FR"/>
        </a:p>
      </dgm:t>
    </dgm:pt>
    <dgm:pt modelId="{82C3986D-8607-4012-9CC8-0601684BB43A}">
      <dgm:prSet phldrT="[Texte]"/>
      <dgm:spPr/>
      <dgm:t>
        <a:bodyPr/>
        <a:lstStyle/>
        <a:p>
          <a:pPr>
            <a:buFont typeface="Wingdings" panose="05000000000000000000" pitchFamily="2" charset="2"/>
            <a:buChar char="§"/>
          </a:pPr>
          <a:r>
            <a:rPr lang="fr-FR" dirty="0">
              <a:latin typeface="Calibri" panose="020F0502020204030204" pitchFamily="34" charset="0"/>
            </a:rPr>
            <a:t>Travail en groupe sur les idées de saisine</a:t>
          </a:r>
          <a:br>
            <a:rPr lang="fr-FR" dirty="0">
              <a:latin typeface="Calibri" panose="020F0502020204030204" pitchFamily="34" charset="0"/>
            </a:rPr>
          </a:br>
          <a:endParaRPr lang="fr-FR" dirty="0"/>
        </a:p>
      </dgm:t>
    </dgm:pt>
    <dgm:pt modelId="{C9615698-09B9-45F6-91CD-B372662E5323}" type="parTrans" cxnId="{FCDD6E48-32A6-49FF-BB0B-2061C34559A8}">
      <dgm:prSet/>
      <dgm:spPr/>
      <dgm:t>
        <a:bodyPr/>
        <a:lstStyle/>
        <a:p>
          <a:endParaRPr lang="fr-FR"/>
        </a:p>
      </dgm:t>
    </dgm:pt>
    <dgm:pt modelId="{DF348523-36BF-44E7-8018-B3C874E5915C}" type="sibTrans" cxnId="{FCDD6E48-32A6-49FF-BB0B-2061C34559A8}">
      <dgm:prSet/>
      <dgm:spPr/>
      <dgm:t>
        <a:bodyPr/>
        <a:lstStyle/>
        <a:p>
          <a:endParaRPr lang="fr-FR"/>
        </a:p>
      </dgm:t>
    </dgm:pt>
    <dgm:pt modelId="{2859070D-E353-47C5-ADBC-5C28C9E954F7}">
      <dgm:prSet/>
      <dgm:spPr/>
      <dgm:t>
        <a:bodyPr/>
        <a:lstStyle/>
        <a:p>
          <a:r>
            <a:rPr lang="fr-FR" b="0" i="0">
              <a:effectLst/>
              <a:latin typeface="Calibri" panose="020F0502020204030204" pitchFamily="34" charset="0"/>
            </a:rPr>
            <a:t>Restitution en plénière</a:t>
          </a:r>
          <a:endParaRPr lang="fr-FR" b="0" i="0" dirty="0">
            <a:effectLst/>
            <a:latin typeface="Calibri" panose="020F0502020204030204" pitchFamily="34" charset="0"/>
          </a:endParaRPr>
        </a:p>
      </dgm:t>
    </dgm:pt>
    <dgm:pt modelId="{A453B6DD-1344-418E-A711-C0843BDE98F8}" type="parTrans" cxnId="{9AE77493-6475-4AA8-BE56-2E8A482D31FE}">
      <dgm:prSet/>
      <dgm:spPr/>
      <dgm:t>
        <a:bodyPr/>
        <a:lstStyle/>
        <a:p>
          <a:endParaRPr lang="fr-FR"/>
        </a:p>
      </dgm:t>
    </dgm:pt>
    <dgm:pt modelId="{17CADFFB-CFFC-4F94-9926-4FA53AF956B1}" type="sibTrans" cxnId="{9AE77493-6475-4AA8-BE56-2E8A482D31FE}">
      <dgm:prSet/>
      <dgm:spPr/>
      <dgm:t>
        <a:bodyPr/>
        <a:lstStyle/>
        <a:p>
          <a:endParaRPr lang="fr-FR"/>
        </a:p>
      </dgm:t>
    </dgm:pt>
    <dgm:pt modelId="{E5679E3B-5215-4C77-A9E5-7CE23C08E691}">
      <dgm:prSet/>
      <dgm:spPr/>
      <dgm:t>
        <a:bodyPr/>
        <a:lstStyle/>
        <a:p>
          <a:r>
            <a:rPr lang="fr-FR" dirty="0">
              <a:latin typeface="Calibri" panose="020F0502020204030204" pitchFamily="34" charset="0"/>
            </a:rPr>
            <a:t>Votes</a:t>
          </a:r>
        </a:p>
      </dgm:t>
    </dgm:pt>
    <dgm:pt modelId="{DD6C9D22-B9A0-450D-B56E-CD70DD06F61C}" type="parTrans" cxnId="{61C93F87-D712-4FB5-B9FE-98B8629DCC59}">
      <dgm:prSet/>
      <dgm:spPr/>
      <dgm:t>
        <a:bodyPr/>
        <a:lstStyle/>
        <a:p>
          <a:endParaRPr lang="fr-FR"/>
        </a:p>
      </dgm:t>
    </dgm:pt>
    <dgm:pt modelId="{D2CD51FE-4FA7-4D3D-AD91-77B7C4B8E622}" type="sibTrans" cxnId="{61C93F87-D712-4FB5-B9FE-98B8629DCC59}">
      <dgm:prSet/>
      <dgm:spPr/>
      <dgm:t>
        <a:bodyPr/>
        <a:lstStyle/>
        <a:p>
          <a:endParaRPr lang="fr-FR"/>
        </a:p>
      </dgm:t>
    </dgm:pt>
    <dgm:pt modelId="{20870B7F-5E4C-4BF4-937E-F5FF69322CB9}" type="pres">
      <dgm:prSet presAssocID="{4F42B063-ABB7-4F09-B8A9-E638131BCF9A}" presName="outerComposite" presStyleCnt="0">
        <dgm:presLayoutVars>
          <dgm:chMax val="5"/>
          <dgm:dir/>
          <dgm:resizeHandles val="exact"/>
        </dgm:presLayoutVars>
      </dgm:prSet>
      <dgm:spPr/>
    </dgm:pt>
    <dgm:pt modelId="{3CCD7A19-D0CA-4A14-8F65-C457428DC077}" type="pres">
      <dgm:prSet presAssocID="{4F42B063-ABB7-4F09-B8A9-E638131BCF9A}" presName="dummyMaxCanvas" presStyleCnt="0">
        <dgm:presLayoutVars/>
      </dgm:prSet>
      <dgm:spPr/>
    </dgm:pt>
    <dgm:pt modelId="{E605BDA7-5FE5-4BBD-B385-19A7F27D19C6}" type="pres">
      <dgm:prSet presAssocID="{4F42B063-ABB7-4F09-B8A9-E638131BCF9A}" presName="ThreeNodes_1" presStyleLbl="node1" presStyleIdx="0" presStyleCnt="3">
        <dgm:presLayoutVars>
          <dgm:bulletEnabled val="1"/>
        </dgm:presLayoutVars>
      </dgm:prSet>
      <dgm:spPr/>
    </dgm:pt>
    <dgm:pt modelId="{BCB07B18-1EEA-466D-B756-E58C1A3F57A7}" type="pres">
      <dgm:prSet presAssocID="{4F42B063-ABB7-4F09-B8A9-E638131BCF9A}" presName="ThreeNodes_2" presStyleLbl="node1" presStyleIdx="1" presStyleCnt="3">
        <dgm:presLayoutVars>
          <dgm:bulletEnabled val="1"/>
        </dgm:presLayoutVars>
      </dgm:prSet>
      <dgm:spPr/>
    </dgm:pt>
    <dgm:pt modelId="{CC86429F-51D7-4179-B891-99F5900FA401}" type="pres">
      <dgm:prSet presAssocID="{4F42B063-ABB7-4F09-B8A9-E638131BCF9A}" presName="ThreeNodes_3" presStyleLbl="node1" presStyleIdx="2" presStyleCnt="3">
        <dgm:presLayoutVars>
          <dgm:bulletEnabled val="1"/>
        </dgm:presLayoutVars>
      </dgm:prSet>
      <dgm:spPr/>
    </dgm:pt>
    <dgm:pt modelId="{EC13BE47-86F4-4408-B743-BC25C6A90A7B}" type="pres">
      <dgm:prSet presAssocID="{4F42B063-ABB7-4F09-B8A9-E638131BCF9A}" presName="ThreeConn_1-2" presStyleLbl="fgAccFollowNode1" presStyleIdx="0" presStyleCnt="2">
        <dgm:presLayoutVars>
          <dgm:bulletEnabled val="1"/>
        </dgm:presLayoutVars>
      </dgm:prSet>
      <dgm:spPr/>
    </dgm:pt>
    <dgm:pt modelId="{235F5A5E-91A5-4246-9D7C-078B6036BC7A}" type="pres">
      <dgm:prSet presAssocID="{4F42B063-ABB7-4F09-B8A9-E638131BCF9A}" presName="ThreeConn_2-3" presStyleLbl="fgAccFollowNode1" presStyleIdx="1" presStyleCnt="2">
        <dgm:presLayoutVars>
          <dgm:bulletEnabled val="1"/>
        </dgm:presLayoutVars>
      </dgm:prSet>
      <dgm:spPr/>
    </dgm:pt>
    <dgm:pt modelId="{AC226949-E8A0-46B0-B1EA-439071E0480B}" type="pres">
      <dgm:prSet presAssocID="{4F42B063-ABB7-4F09-B8A9-E638131BCF9A}" presName="ThreeNodes_1_text" presStyleLbl="node1" presStyleIdx="2" presStyleCnt="3">
        <dgm:presLayoutVars>
          <dgm:bulletEnabled val="1"/>
        </dgm:presLayoutVars>
      </dgm:prSet>
      <dgm:spPr/>
    </dgm:pt>
    <dgm:pt modelId="{26D0A034-C70B-4F89-BC1D-4FF2633B0F08}" type="pres">
      <dgm:prSet presAssocID="{4F42B063-ABB7-4F09-B8A9-E638131BCF9A}" presName="ThreeNodes_2_text" presStyleLbl="node1" presStyleIdx="2" presStyleCnt="3">
        <dgm:presLayoutVars>
          <dgm:bulletEnabled val="1"/>
        </dgm:presLayoutVars>
      </dgm:prSet>
      <dgm:spPr/>
    </dgm:pt>
    <dgm:pt modelId="{61F499B3-9B85-46B6-ABBB-F5A77D9BEEC9}" type="pres">
      <dgm:prSet presAssocID="{4F42B063-ABB7-4F09-B8A9-E638131BCF9A}" presName="ThreeNodes_3_text" presStyleLbl="node1" presStyleIdx="2" presStyleCnt="3">
        <dgm:presLayoutVars>
          <dgm:bulletEnabled val="1"/>
        </dgm:presLayoutVars>
      </dgm:prSet>
      <dgm:spPr/>
    </dgm:pt>
  </dgm:ptLst>
  <dgm:cxnLst>
    <dgm:cxn modelId="{3367AE1D-B0C2-4CAA-87C2-B4133B5E55C3}" type="presOf" srcId="{4F42B063-ABB7-4F09-B8A9-E638131BCF9A}" destId="{20870B7F-5E4C-4BF4-937E-F5FF69322CB9}" srcOrd="0" destOrd="0" presId="urn:microsoft.com/office/officeart/2005/8/layout/vProcess5"/>
    <dgm:cxn modelId="{B19FE85C-7CC5-46D2-8DE1-E0EAAFCF79EE}" type="presOf" srcId="{17CADFFB-CFFC-4F94-9926-4FA53AF956B1}" destId="{235F5A5E-91A5-4246-9D7C-078B6036BC7A}" srcOrd="0" destOrd="0" presId="urn:microsoft.com/office/officeart/2005/8/layout/vProcess5"/>
    <dgm:cxn modelId="{FCDD6E48-32A6-49FF-BB0B-2061C34559A8}" srcId="{4F42B063-ABB7-4F09-B8A9-E638131BCF9A}" destId="{82C3986D-8607-4012-9CC8-0601684BB43A}" srcOrd="0" destOrd="0" parTransId="{C9615698-09B9-45F6-91CD-B372662E5323}" sibTransId="{DF348523-36BF-44E7-8018-B3C874E5915C}"/>
    <dgm:cxn modelId="{B1E6056F-4A02-496E-90D5-FF3D9E3F0281}" type="presOf" srcId="{2859070D-E353-47C5-ADBC-5C28C9E954F7}" destId="{26D0A034-C70B-4F89-BC1D-4FF2633B0F08}" srcOrd="1" destOrd="0" presId="urn:microsoft.com/office/officeart/2005/8/layout/vProcess5"/>
    <dgm:cxn modelId="{B1456E4F-BCC5-4886-AAB4-8EC4E9CE3A62}" type="presOf" srcId="{2859070D-E353-47C5-ADBC-5C28C9E954F7}" destId="{BCB07B18-1EEA-466D-B756-E58C1A3F57A7}" srcOrd="0" destOrd="0" presId="urn:microsoft.com/office/officeart/2005/8/layout/vProcess5"/>
    <dgm:cxn modelId="{5F72B778-82A0-4922-8073-76BCFAC88D45}" type="presOf" srcId="{E5679E3B-5215-4C77-A9E5-7CE23C08E691}" destId="{61F499B3-9B85-46B6-ABBB-F5A77D9BEEC9}" srcOrd="1" destOrd="0" presId="urn:microsoft.com/office/officeart/2005/8/layout/vProcess5"/>
    <dgm:cxn modelId="{61C93F87-D712-4FB5-B9FE-98B8629DCC59}" srcId="{4F42B063-ABB7-4F09-B8A9-E638131BCF9A}" destId="{E5679E3B-5215-4C77-A9E5-7CE23C08E691}" srcOrd="2" destOrd="0" parTransId="{DD6C9D22-B9A0-450D-B56E-CD70DD06F61C}" sibTransId="{D2CD51FE-4FA7-4D3D-AD91-77B7C4B8E622}"/>
    <dgm:cxn modelId="{9AE77493-6475-4AA8-BE56-2E8A482D31FE}" srcId="{4F42B063-ABB7-4F09-B8A9-E638131BCF9A}" destId="{2859070D-E353-47C5-ADBC-5C28C9E954F7}" srcOrd="1" destOrd="0" parTransId="{A453B6DD-1344-418E-A711-C0843BDE98F8}" sibTransId="{17CADFFB-CFFC-4F94-9926-4FA53AF956B1}"/>
    <dgm:cxn modelId="{F460E59C-4870-4663-A5D4-7FB0D143DC22}" type="presOf" srcId="{82C3986D-8607-4012-9CC8-0601684BB43A}" destId="{E605BDA7-5FE5-4BBD-B385-19A7F27D19C6}" srcOrd="0" destOrd="0" presId="urn:microsoft.com/office/officeart/2005/8/layout/vProcess5"/>
    <dgm:cxn modelId="{87D763AF-8EC9-42A4-BA71-45D994382FA7}" type="presOf" srcId="{82C3986D-8607-4012-9CC8-0601684BB43A}" destId="{AC226949-E8A0-46B0-B1EA-439071E0480B}" srcOrd="1" destOrd="0" presId="urn:microsoft.com/office/officeart/2005/8/layout/vProcess5"/>
    <dgm:cxn modelId="{C5F35FB4-5E00-4596-9E7E-0B9D60C1F641}" type="presOf" srcId="{E5679E3B-5215-4C77-A9E5-7CE23C08E691}" destId="{CC86429F-51D7-4179-B891-99F5900FA401}" srcOrd="0" destOrd="0" presId="urn:microsoft.com/office/officeart/2005/8/layout/vProcess5"/>
    <dgm:cxn modelId="{989257CD-1311-4139-9957-AE5C9C81FAA4}" type="presOf" srcId="{DF348523-36BF-44E7-8018-B3C874E5915C}" destId="{EC13BE47-86F4-4408-B743-BC25C6A90A7B}" srcOrd="0" destOrd="0" presId="urn:microsoft.com/office/officeart/2005/8/layout/vProcess5"/>
    <dgm:cxn modelId="{2B0F2A6B-76E7-4FB6-AF65-205F4B49FE96}" type="presParOf" srcId="{20870B7F-5E4C-4BF4-937E-F5FF69322CB9}" destId="{3CCD7A19-D0CA-4A14-8F65-C457428DC077}" srcOrd="0" destOrd="0" presId="urn:microsoft.com/office/officeart/2005/8/layout/vProcess5"/>
    <dgm:cxn modelId="{80DE6F91-507A-47E1-A8A3-5E7C3C8892BD}" type="presParOf" srcId="{20870B7F-5E4C-4BF4-937E-F5FF69322CB9}" destId="{E605BDA7-5FE5-4BBD-B385-19A7F27D19C6}" srcOrd="1" destOrd="0" presId="urn:microsoft.com/office/officeart/2005/8/layout/vProcess5"/>
    <dgm:cxn modelId="{0E06D1BB-0CDE-4D64-A7C2-8E7778EE1D75}" type="presParOf" srcId="{20870B7F-5E4C-4BF4-937E-F5FF69322CB9}" destId="{BCB07B18-1EEA-466D-B756-E58C1A3F57A7}" srcOrd="2" destOrd="0" presId="urn:microsoft.com/office/officeart/2005/8/layout/vProcess5"/>
    <dgm:cxn modelId="{5D860D0F-E999-43F9-8A4F-0AA8B8F86BEE}" type="presParOf" srcId="{20870B7F-5E4C-4BF4-937E-F5FF69322CB9}" destId="{CC86429F-51D7-4179-B891-99F5900FA401}" srcOrd="3" destOrd="0" presId="urn:microsoft.com/office/officeart/2005/8/layout/vProcess5"/>
    <dgm:cxn modelId="{8E47091F-5668-4454-9B03-5D4E030ACF57}" type="presParOf" srcId="{20870B7F-5E4C-4BF4-937E-F5FF69322CB9}" destId="{EC13BE47-86F4-4408-B743-BC25C6A90A7B}" srcOrd="4" destOrd="0" presId="urn:microsoft.com/office/officeart/2005/8/layout/vProcess5"/>
    <dgm:cxn modelId="{7C5CB3CC-651C-4659-91DB-4E07D170040C}" type="presParOf" srcId="{20870B7F-5E4C-4BF4-937E-F5FF69322CB9}" destId="{235F5A5E-91A5-4246-9D7C-078B6036BC7A}" srcOrd="5" destOrd="0" presId="urn:microsoft.com/office/officeart/2005/8/layout/vProcess5"/>
    <dgm:cxn modelId="{1E3B92A7-2623-4815-BCB0-292386F493AC}" type="presParOf" srcId="{20870B7F-5E4C-4BF4-937E-F5FF69322CB9}" destId="{AC226949-E8A0-46B0-B1EA-439071E0480B}" srcOrd="6" destOrd="0" presId="urn:microsoft.com/office/officeart/2005/8/layout/vProcess5"/>
    <dgm:cxn modelId="{9132B44D-1E32-44CC-9423-F74D7D3EAA57}" type="presParOf" srcId="{20870B7F-5E4C-4BF4-937E-F5FF69322CB9}" destId="{26D0A034-C70B-4F89-BC1D-4FF2633B0F08}" srcOrd="7" destOrd="0" presId="urn:microsoft.com/office/officeart/2005/8/layout/vProcess5"/>
    <dgm:cxn modelId="{3FF180F9-B9A5-47B7-93D6-076029B00727}" type="presParOf" srcId="{20870B7F-5E4C-4BF4-937E-F5FF69322CB9}" destId="{61F499B3-9B85-46B6-ABBB-F5A77D9BEE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CC0DC-CAAD-4D4B-996C-673F93062531}"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fr-FR"/>
        </a:p>
      </dgm:t>
    </dgm:pt>
    <dgm:pt modelId="{CFA2D835-B756-427A-AAF8-4B3E5DD0701C}">
      <dgm:prSet phldrT="[Texte]"/>
      <dgm:spPr/>
      <dgm:t>
        <a:bodyPr/>
        <a:lstStyle/>
        <a:p>
          <a:pPr>
            <a:buFont typeface="Wingdings" panose="05000000000000000000" pitchFamily="2" charset="2"/>
            <a:buChar char="§"/>
          </a:pPr>
          <a:r>
            <a:rPr lang="fr-FR">
              <a:effectLst/>
              <a:latin typeface="Calibri" panose="020F0502020204030204" pitchFamily="34" charset="0"/>
              <a:ea typeface="Calibri" panose="020F0502020204030204" pitchFamily="34" charset="0"/>
              <a:cs typeface="Times New Roman" panose="02020603050405020304" pitchFamily="18" charset="0"/>
            </a:rPr>
            <a:t>Vie associative</a:t>
          </a:r>
          <a:endParaRPr lang="fr-FR" dirty="0"/>
        </a:p>
      </dgm:t>
    </dgm:pt>
    <dgm:pt modelId="{4C1CD4E9-344E-436E-B254-12B14C515570}" type="parTrans" cxnId="{ECC0C98F-6E35-4444-88EB-C26CD2B01E49}">
      <dgm:prSet/>
      <dgm:spPr/>
      <dgm:t>
        <a:bodyPr/>
        <a:lstStyle/>
        <a:p>
          <a:endParaRPr lang="fr-FR"/>
        </a:p>
      </dgm:t>
    </dgm:pt>
    <dgm:pt modelId="{96CD719F-D41A-4636-BB23-D40572A77824}" type="sibTrans" cxnId="{ECC0C98F-6E35-4444-88EB-C26CD2B01E49}">
      <dgm:prSet/>
      <dgm:spPr/>
      <dgm:t>
        <a:bodyPr/>
        <a:lstStyle/>
        <a:p>
          <a:endParaRPr lang="fr-FR"/>
        </a:p>
      </dgm:t>
    </dgm:pt>
    <dgm:pt modelId="{32A8BD6C-91C1-4C14-A22C-8C1E28A9FD51}">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économique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B89DA93-F125-4069-8F08-53E8EAC75443}" type="parTrans" cxnId="{15557B87-1466-4195-A5E8-47F155ECC982}">
      <dgm:prSet/>
      <dgm:spPr/>
      <dgm:t>
        <a:bodyPr/>
        <a:lstStyle/>
        <a:p>
          <a:endParaRPr lang="fr-FR"/>
        </a:p>
      </dgm:t>
    </dgm:pt>
    <dgm:pt modelId="{C2150527-51B6-47CE-B653-34FE77025247}" type="sibTrans" cxnId="{15557B87-1466-4195-A5E8-47F155ECC982}">
      <dgm:prSet/>
      <dgm:spPr/>
      <dgm:t>
        <a:bodyPr/>
        <a:lstStyle/>
        <a:p>
          <a:endParaRPr lang="fr-FR"/>
        </a:p>
      </dgm:t>
    </dgm:pt>
    <dgm:pt modelId="{FE85D5E3-0562-47D0-8445-AA4C63065E47}">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culturelle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E940A265-E383-4F65-AB8F-51D050A68382}" type="parTrans" cxnId="{639362CF-8937-47D4-A03C-49D9123AEC8B}">
      <dgm:prSet/>
      <dgm:spPr/>
      <dgm:t>
        <a:bodyPr/>
        <a:lstStyle/>
        <a:p>
          <a:endParaRPr lang="fr-FR"/>
        </a:p>
      </dgm:t>
    </dgm:pt>
    <dgm:pt modelId="{AE50FC8C-EFD4-4845-9AFE-4BB47C45AE42}" type="sibTrans" cxnId="{639362CF-8937-47D4-A03C-49D9123AEC8B}">
      <dgm:prSet/>
      <dgm:spPr/>
      <dgm:t>
        <a:bodyPr/>
        <a:lstStyle/>
        <a:p>
          <a:endParaRPr lang="fr-FR"/>
        </a:p>
      </dgm:t>
    </dgm:pt>
    <dgm:pt modelId="{998F7AFE-3EF3-4C6B-ABE4-722AF140D3EA}">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V</a:t>
          </a:r>
          <a:r>
            <a:rPr lang="fr-FR">
              <a:effectLst/>
              <a:latin typeface="Calibri" panose="020F0502020204030204" pitchFamily="34" charset="0"/>
              <a:ea typeface="Calibri" panose="020F0502020204030204" pitchFamily="34" charset="0"/>
              <a:cs typeface="Times New Roman" panose="02020603050405020304" pitchFamily="18" charset="0"/>
            </a:rPr>
            <a:t>ie sportive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442B59E-1D70-46FE-A2DF-A5B7DEBA8619}" type="parTrans" cxnId="{7A170E6D-C6C2-4BEF-824C-498EF74F9F22}">
      <dgm:prSet/>
      <dgm:spPr/>
      <dgm:t>
        <a:bodyPr/>
        <a:lstStyle/>
        <a:p>
          <a:endParaRPr lang="fr-FR"/>
        </a:p>
      </dgm:t>
    </dgm:pt>
    <dgm:pt modelId="{71895001-7EBC-4798-9A67-6288F81548A2}" type="sibTrans" cxnId="{7A170E6D-C6C2-4BEF-824C-498EF74F9F22}">
      <dgm:prSet/>
      <dgm:spPr/>
      <dgm:t>
        <a:bodyPr/>
        <a:lstStyle/>
        <a:p>
          <a:endParaRPr lang="fr-FR"/>
        </a:p>
      </dgm:t>
    </dgm:pt>
    <dgm:pt modelId="{4F82A28F-9BF2-4BE9-8F3E-372F66134055}">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E</a:t>
          </a:r>
          <a:r>
            <a:rPr lang="fr-FR">
              <a:effectLst/>
              <a:latin typeface="Calibri" panose="020F0502020204030204" pitchFamily="34" charset="0"/>
              <a:ea typeface="Calibri" panose="020F0502020204030204" pitchFamily="34" charset="0"/>
              <a:cs typeface="Times New Roman" panose="02020603050405020304" pitchFamily="18" charset="0"/>
            </a:rPr>
            <a:t>nvironnement</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9607D2B-3814-468B-AB1E-43E33ABA3E18}" type="parTrans" cxnId="{B9ADE7A3-4AD2-4D75-AF78-853375B9F106}">
      <dgm:prSet/>
      <dgm:spPr/>
      <dgm:t>
        <a:bodyPr/>
        <a:lstStyle/>
        <a:p>
          <a:endParaRPr lang="fr-FR"/>
        </a:p>
      </dgm:t>
    </dgm:pt>
    <dgm:pt modelId="{67454005-9939-4848-B303-9DB52C21182E}" type="sibTrans" cxnId="{B9ADE7A3-4AD2-4D75-AF78-853375B9F106}">
      <dgm:prSet/>
      <dgm:spPr/>
      <dgm:t>
        <a:bodyPr/>
        <a:lstStyle/>
        <a:p>
          <a:endParaRPr lang="fr-FR"/>
        </a:p>
      </dgm:t>
    </dgm:pt>
    <dgm:pt modelId="{3AFB6621-104C-4AA2-847D-EDFF8D7513AE}">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E</a:t>
          </a:r>
          <a:r>
            <a:rPr lang="fr-FR">
              <a:effectLst/>
              <a:latin typeface="Calibri" panose="020F0502020204030204" pitchFamily="34" charset="0"/>
              <a:ea typeface="Calibri" panose="020F0502020204030204" pitchFamily="34" charset="0"/>
              <a:cs typeface="Times New Roman" panose="02020603050405020304" pitchFamily="18" charset="0"/>
            </a:rPr>
            <a:t>spaces publics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1493314F-07D9-4BB5-BE6C-AA375BE63634}" type="parTrans" cxnId="{642FCEFC-0D8C-4566-BB7F-00556C5BC1EA}">
      <dgm:prSet/>
      <dgm:spPr/>
      <dgm:t>
        <a:bodyPr/>
        <a:lstStyle/>
        <a:p>
          <a:endParaRPr lang="fr-FR"/>
        </a:p>
      </dgm:t>
    </dgm:pt>
    <dgm:pt modelId="{9D8F2512-4825-4FCE-9F0D-7C7CBF01C6F7}" type="sibTrans" cxnId="{642FCEFC-0D8C-4566-BB7F-00556C5BC1EA}">
      <dgm:prSet/>
      <dgm:spPr/>
      <dgm:t>
        <a:bodyPr/>
        <a:lstStyle/>
        <a:p>
          <a:endParaRPr lang="fr-FR"/>
        </a:p>
      </dgm:t>
    </dgm:pt>
    <dgm:pt modelId="{B6125F87-BAAF-4531-B314-3C0A1F230CC7}">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S</a:t>
          </a:r>
          <a:r>
            <a:rPr lang="fr-FR">
              <a:effectLst/>
              <a:latin typeface="Calibri" panose="020F0502020204030204" pitchFamily="34" charset="0"/>
              <a:ea typeface="Calibri" panose="020F0502020204030204" pitchFamily="34" charset="0"/>
              <a:cs typeface="Times New Roman" panose="02020603050405020304" pitchFamily="18" charset="0"/>
            </a:rPr>
            <a:t>écurité</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29BC5BC-0489-4AD0-AD27-30549226FF34}" type="parTrans" cxnId="{BD94C967-9321-4A9F-9E66-85C2F91F0595}">
      <dgm:prSet/>
      <dgm:spPr/>
      <dgm:t>
        <a:bodyPr/>
        <a:lstStyle/>
        <a:p>
          <a:endParaRPr lang="fr-FR"/>
        </a:p>
      </dgm:t>
    </dgm:pt>
    <dgm:pt modelId="{02949446-2F0E-489F-823D-B72393FF2B72}" type="sibTrans" cxnId="{BD94C967-9321-4A9F-9E66-85C2F91F0595}">
      <dgm:prSet/>
      <dgm:spPr/>
      <dgm:t>
        <a:bodyPr/>
        <a:lstStyle/>
        <a:p>
          <a:endParaRPr lang="fr-FR"/>
        </a:p>
      </dgm:t>
    </dgm:pt>
    <dgm:pt modelId="{32904475-39D1-4EE0-A643-E8574362C81C}">
      <dgm:prSet/>
      <dgm:spPr/>
      <dgm:t>
        <a:bodyPr/>
        <a:lstStyle/>
        <a:p>
          <a:r>
            <a:rPr lang="fr-FR">
              <a:latin typeface="Calibri" panose="020F0502020204030204" pitchFamily="34" charset="0"/>
              <a:ea typeface="Calibri" panose="020F0502020204030204" pitchFamily="34" charset="0"/>
              <a:cs typeface="Times New Roman" panose="02020603050405020304" pitchFamily="18" charset="0"/>
            </a:rPr>
            <a:t>In</a:t>
          </a:r>
          <a:r>
            <a:rPr lang="fr-FR">
              <a:effectLst/>
              <a:latin typeface="Calibri" panose="020F0502020204030204" pitchFamily="34" charset="0"/>
              <a:ea typeface="Calibri" panose="020F0502020204030204" pitchFamily="34" charset="0"/>
              <a:cs typeface="Times New Roman" panose="02020603050405020304" pitchFamily="18" charset="0"/>
            </a:rPr>
            <a:t>formation et participation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528FB39A-424F-4DEC-A362-78D8D15E874B}" type="parTrans" cxnId="{465E0795-A67C-424E-A1C8-F89330439323}">
      <dgm:prSet/>
      <dgm:spPr/>
      <dgm:t>
        <a:bodyPr/>
        <a:lstStyle/>
        <a:p>
          <a:endParaRPr lang="fr-FR"/>
        </a:p>
      </dgm:t>
    </dgm:pt>
    <dgm:pt modelId="{BDA96233-4ECA-4F26-B67E-C44E13C556AE}" type="sibTrans" cxnId="{465E0795-A67C-424E-A1C8-F89330439323}">
      <dgm:prSet/>
      <dgm:spPr/>
      <dgm:t>
        <a:bodyPr/>
        <a:lstStyle/>
        <a:p>
          <a:endParaRPr lang="fr-FR"/>
        </a:p>
      </dgm:t>
    </dgm:pt>
    <dgm:pt modelId="{587AB3AF-192E-45A0-938D-F797D865B07C}" type="pres">
      <dgm:prSet presAssocID="{C0ECC0DC-CAAD-4D4B-996C-673F93062531}" presName="Name0" presStyleCnt="0">
        <dgm:presLayoutVars>
          <dgm:dir/>
          <dgm:resizeHandles val="exact"/>
        </dgm:presLayoutVars>
      </dgm:prSet>
      <dgm:spPr/>
    </dgm:pt>
    <dgm:pt modelId="{85A1244D-2FF2-4AC1-B8A1-6D31274C3A73}" type="pres">
      <dgm:prSet presAssocID="{C0ECC0DC-CAAD-4D4B-996C-673F93062531}" presName="cycle" presStyleCnt="0"/>
      <dgm:spPr/>
    </dgm:pt>
    <dgm:pt modelId="{B85F3D05-8A5D-496B-9BEC-3AF52F3F2994}" type="pres">
      <dgm:prSet presAssocID="{CFA2D835-B756-427A-AAF8-4B3E5DD0701C}" presName="nodeFirstNode" presStyleLbl="node1" presStyleIdx="0" presStyleCnt="8">
        <dgm:presLayoutVars>
          <dgm:bulletEnabled val="1"/>
        </dgm:presLayoutVars>
      </dgm:prSet>
      <dgm:spPr/>
    </dgm:pt>
    <dgm:pt modelId="{31A41DC5-CBCD-49F4-8DE2-2AA42C94930B}" type="pres">
      <dgm:prSet presAssocID="{96CD719F-D41A-4636-BB23-D40572A77824}" presName="sibTransFirstNode" presStyleLbl="bgShp" presStyleIdx="0" presStyleCnt="1"/>
      <dgm:spPr/>
    </dgm:pt>
    <dgm:pt modelId="{CB95175B-AF8B-4203-B6D1-14AFF5C6FD38}" type="pres">
      <dgm:prSet presAssocID="{32A8BD6C-91C1-4C14-A22C-8C1E28A9FD51}" presName="nodeFollowingNodes" presStyleLbl="node1" presStyleIdx="1" presStyleCnt="8" custRadScaleRad="88411" custRadScaleInc="20275">
        <dgm:presLayoutVars>
          <dgm:bulletEnabled val="1"/>
        </dgm:presLayoutVars>
      </dgm:prSet>
      <dgm:spPr/>
    </dgm:pt>
    <dgm:pt modelId="{BE4E38FE-8E96-4053-852B-2AC762EAF391}" type="pres">
      <dgm:prSet presAssocID="{FE85D5E3-0562-47D0-8445-AA4C63065E47}" presName="nodeFollowingNodes" presStyleLbl="node1" presStyleIdx="2" presStyleCnt="8">
        <dgm:presLayoutVars>
          <dgm:bulletEnabled val="1"/>
        </dgm:presLayoutVars>
      </dgm:prSet>
      <dgm:spPr/>
    </dgm:pt>
    <dgm:pt modelId="{FC15712B-D890-4B23-9231-198A897D2082}" type="pres">
      <dgm:prSet presAssocID="{998F7AFE-3EF3-4C6B-ABE4-722AF140D3EA}" presName="nodeFollowingNodes" presStyleLbl="node1" presStyleIdx="3" presStyleCnt="8" custRadScaleRad="87143" custRadScaleInc="-23086">
        <dgm:presLayoutVars>
          <dgm:bulletEnabled val="1"/>
        </dgm:presLayoutVars>
      </dgm:prSet>
      <dgm:spPr/>
    </dgm:pt>
    <dgm:pt modelId="{8F22FB89-0E20-4422-8675-60A6B2A696FC}" type="pres">
      <dgm:prSet presAssocID="{4F82A28F-9BF2-4BE9-8F3E-372F66134055}" presName="nodeFollowingNodes" presStyleLbl="node1" presStyleIdx="4" presStyleCnt="8">
        <dgm:presLayoutVars>
          <dgm:bulletEnabled val="1"/>
        </dgm:presLayoutVars>
      </dgm:prSet>
      <dgm:spPr/>
    </dgm:pt>
    <dgm:pt modelId="{9E8D94A4-ACBF-403E-8513-2C76EDC8B2B2}" type="pres">
      <dgm:prSet presAssocID="{3AFB6621-104C-4AA2-847D-EDFF8D7513AE}" presName="nodeFollowingNodes" presStyleLbl="node1" presStyleIdx="5" presStyleCnt="8" custRadScaleRad="86834" custRadScaleInc="23804">
        <dgm:presLayoutVars>
          <dgm:bulletEnabled val="1"/>
        </dgm:presLayoutVars>
      </dgm:prSet>
      <dgm:spPr/>
    </dgm:pt>
    <dgm:pt modelId="{83B34BF1-A044-49DE-A1FE-D71E7041CE36}" type="pres">
      <dgm:prSet presAssocID="{B6125F87-BAAF-4531-B314-3C0A1F230CC7}" presName="nodeFollowingNodes" presStyleLbl="node1" presStyleIdx="6" presStyleCnt="8">
        <dgm:presLayoutVars>
          <dgm:bulletEnabled val="1"/>
        </dgm:presLayoutVars>
      </dgm:prSet>
      <dgm:spPr/>
    </dgm:pt>
    <dgm:pt modelId="{1F6CD552-B169-4919-BBA1-63DCFB8375CD}" type="pres">
      <dgm:prSet presAssocID="{32904475-39D1-4EE0-A643-E8574362C81C}" presName="nodeFollowingNodes" presStyleLbl="node1" presStyleIdx="7" presStyleCnt="8" custRadScaleRad="87775" custRadScaleInc="-21672">
        <dgm:presLayoutVars>
          <dgm:bulletEnabled val="1"/>
        </dgm:presLayoutVars>
      </dgm:prSet>
      <dgm:spPr/>
    </dgm:pt>
  </dgm:ptLst>
  <dgm:cxnLst>
    <dgm:cxn modelId="{F5DBF914-7C6C-4A9D-90BD-28262B9B4E7E}" type="presOf" srcId="{3AFB6621-104C-4AA2-847D-EDFF8D7513AE}" destId="{9E8D94A4-ACBF-403E-8513-2C76EDC8B2B2}" srcOrd="0" destOrd="0" presId="urn:microsoft.com/office/officeart/2005/8/layout/cycle3"/>
    <dgm:cxn modelId="{E94EF521-E5FA-47D3-89F3-A9C8456C4D60}" type="presOf" srcId="{B6125F87-BAAF-4531-B314-3C0A1F230CC7}" destId="{83B34BF1-A044-49DE-A1FE-D71E7041CE36}" srcOrd="0" destOrd="0" presId="urn:microsoft.com/office/officeart/2005/8/layout/cycle3"/>
    <dgm:cxn modelId="{F4523A2E-90E5-460D-B734-8825DA15F038}" type="presOf" srcId="{FE85D5E3-0562-47D0-8445-AA4C63065E47}" destId="{BE4E38FE-8E96-4053-852B-2AC762EAF391}" srcOrd="0" destOrd="0" presId="urn:microsoft.com/office/officeart/2005/8/layout/cycle3"/>
    <dgm:cxn modelId="{BD94C967-9321-4A9F-9E66-85C2F91F0595}" srcId="{C0ECC0DC-CAAD-4D4B-996C-673F93062531}" destId="{B6125F87-BAAF-4531-B314-3C0A1F230CC7}" srcOrd="6" destOrd="0" parTransId="{729BC5BC-0489-4AD0-AD27-30549226FF34}" sibTransId="{02949446-2F0E-489F-823D-B72393FF2B72}"/>
    <dgm:cxn modelId="{7A170E6D-C6C2-4BEF-824C-498EF74F9F22}" srcId="{C0ECC0DC-CAAD-4D4B-996C-673F93062531}" destId="{998F7AFE-3EF3-4C6B-ABE4-722AF140D3EA}" srcOrd="3" destOrd="0" parTransId="{D442B59E-1D70-46FE-A2DF-A5B7DEBA8619}" sibTransId="{71895001-7EBC-4798-9A67-6288F81548A2}"/>
    <dgm:cxn modelId="{9615007C-90AF-40CB-B257-6722AE282655}" type="presOf" srcId="{CFA2D835-B756-427A-AAF8-4B3E5DD0701C}" destId="{B85F3D05-8A5D-496B-9BEC-3AF52F3F2994}" srcOrd="0" destOrd="0" presId="urn:microsoft.com/office/officeart/2005/8/layout/cycle3"/>
    <dgm:cxn modelId="{15557B87-1466-4195-A5E8-47F155ECC982}" srcId="{C0ECC0DC-CAAD-4D4B-996C-673F93062531}" destId="{32A8BD6C-91C1-4C14-A22C-8C1E28A9FD51}" srcOrd="1" destOrd="0" parTransId="{4B89DA93-F125-4069-8F08-53E8EAC75443}" sibTransId="{C2150527-51B6-47CE-B653-34FE77025247}"/>
    <dgm:cxn modelId="{1DD3C288-3D56-41E4-8BC5-46433E11F512}" type="presOf" srcId="{C0ECC0DC-CAAD-4D4B-996C-673F93062531}" destId="{587AB3AF-192E-45A0-938D-F797D865B07C}" srcOrd="0" destOrd="0" presId="urn:microsoft.com/office/officeart/2005/8/layout/cycle3"/>
    <dgm:cxn modelId="{ECC0C98F-6E35-4444-88EB-C26CD2B01E49}" srcId="{C0ECC0DC-CAAD-4D4B-996C-673F93062531}" destId="{CFA2D835-B756-427A-AAF8-4B3E5DD0701C}" srcOrd="0" destOrd="0" parTransId="{4C1CD4E9-344E-436E-B254-12B14C515570}" sibTransId="{96CD719F-D41A-4636-BB23-D40572A77824}"/>
    <dgm:cxn modelId="{465E0795-A67C-424E-A1C8-F89330439323}" srcId="{C0ECC0DC-CAAD-4D4B-996C-673F93062531}" destId="{32904475-39D1-4EE0-A643-E8574362C81C}" srcOrd="7" destOrd="0" parTransId="{528FB39A-424F-4DEC-A362-78D8D15E874B}" sibTransId="{BDA96233-4ECA-4F26-B67E-C44E13C556AE}"/>
    <dgm:cxn modelId="{4EA92B9A-D9B1-4358-BD3F-EA70E3C7446C}" type="presOf" srcId="{32904475-39D1-4EE0-A643-E8574362C81C}" destId="{1F6CD552-B169-4919-BBA1-63DCFB8375CD}" srcOrd="0" destOrd="0" presId="urn:microsoft.com/office/officeart/2005/8/layout/cycle3"/>
    <dgm:cxn modelId="{B9ADE7A3-4AD2-4D75-AF78-853375B9F106}" srcId="{C0ECC0DC-CAAD-4D4B-996C-673F93062531}" destId="{4F82A28F-9BF2-4BE9-8F3E-372F66134055}" srcOrd="4" destOrd="0" parTransId="{29607D2B-3814-468B-AB1E-43E33ABA3E18}" sibTransId="{67454005-9939-4848-B303-9DB52C21182E}"/>
    <dgm:cxn modelId="{5D457EBA-A2F9-41A4-A322-A058A5C7CFE5}" type="presOf" srcId="{96CD719F-D41A-4636-BB23-D40572A77824}" destId="{31A41DC5-CBCD-49F4-8DE2-2AA42C94930B}" srcOrd="0" destOrd="0" presId="urn:microsoft.com/office/officeart/2005/8/layout/cycle3"/>
    <dgm:cxn modelId="{9441F1C5-38E6-4C48-A3B6-8D77964582FB}" type="presOf" srcId="{4F82A28F-9BF2-4BE9-8F3E-372F66134055}" destId="{8F22FB89-0E20-4422-8675-60A6B2A696FC}" srcOrd="0" destOrd="0" presId="urn:microsoft.com/office/officeart/2005/8/layout/cycle3"/>
    <dgm:cxn modelId="{639362CF-8937-47D4-A03C-49D9123AEC8B}" srcId="{C0ECC0DC-CAAD-4D4B-996C-673F93062531}" destId="{FE85D5E3-0562-47D0-8445-AA4C63065E47}" srcOrd="2" destOrd="0" parTransId="{E940A265-E383-4F65-AB8F-51D050A68382}" sibTransId="{AE50FC8C-EFD4-4845-9AFE-4BB47C45AE42}"/>
    <dgm:cxn modelId="{2A1948D2-45F6-438C-88E6-FB299BC914AC}" type="presOf" srcId="{998F7AFE-3EF3-4C6B-ABE4-722AF140D3EA}" destId="{FC15712B-D890-4B23-9231-198A897D2082}" srcOrd="0" destOrd="0" presId="urn:microsoft.com/office/officeart/2005/8/layout/cycle3"/>
    <dgm:cxn modelId="{BD45A0DF-BBC8-4DCE-9D95-05F10CDF7232}" type="presOf" srcId="{32A8BD6C-91C1-4C14-A22C-8C1E28A9FD51}" destId="{CB95175B-AF8B-4203-B6D1-14AFF5C6FD38}" srcOrd="0" destOrd="0" presId="urn:microsoft.com/office/officeart/2005/8/layout/cycle3"/>
    <dgm:cxn modelId="{642FCEFC-0D8C-4566-BB7F-00556C5BC1EA}" srcId="{C0ECC0DC-CAAD-4D4B-996C-673F93062531}" destId="{3AFB6621-104C-4AA2-847D-EDFF8D7513AE}" srcOrd="5" destOrd="0" parTransId="{1493314F-07D9-4BB5-BE6C-AA375BE63634}" sibTransId="{9D8F2512-4825-4FCE-9F0D-7C7CBF01C6F7}"/>
    <dgm:cxn modelId="{10EC16D1-0B96-4D06-B286-0158035B5DCD}" type="presParOf" srcId="{587AB3AF-192E-45A0-938D-F797D865B07C}" destId="{85A1244D-2FF2-4AC1-B8A1-6D31274C3A73}" srcOrd="0" destOrd="0" presId="urn:microsoft.com/office/officeart/2005/8/layout/cycle3"/>
    <dgm:cxn modelId="{46A9C561-9316-4B4A-8391-50DDBF9E303D}" type="presParOf" srcId="{85A1244D-2FF2-4AC1-B8A1-6D31274C3A73}" destId="{B85F3D05-8A5D-496B-9BEC-3AF52F3F2994}" srcOrd="0" destOrd="0" presId="urn:microsoft.com/office/officeart/2005/8/layout/cycle3"/>
    <dgm:cxn modelId="{3D1A3A92-989C-4B68-B177-97CA3F080471}" type="presParOf" srcId="{85A1244D-2FF2-4AC1-B8A1-6D31274C3A73}" destId="{31A41DC5-CBCD-49F4-8DE2-2AA42C94930B}" srcOrd="1" destOrd="0" presId="urn:microsoft.com/office/officeart/2005/8/layout/cycle3"/>
    <dgm:cxn modelId="{3B3195C0-D732-4E2E-9004-010DDDD62716}" type="presParOf" srcId="{85A1244D-2FF2-4AC1-B8A1-6D31274C3A73}" destId="{CB95175B-AF8B-4203-B6D1-14AFF5C6FD38}" srcOrd="2" destOrd="0" presId="urn:microsoft.com/office/officeart/2005/8/layout/cycle3"/>
    <dgm:cxn modelId="{5FA3003A-2167-49AE-BBD1-4A3D3C64BDA0}" type="presParOf" srcId="{85A1244D-2FF2-4AC1-B8A1-6D31274C3A73}" destId="{BE4E38FE-8E96-4053-852B-2AC762EAF391}" srcOrd="3" destOrd="0" presId="urn:microsoft.com/office/officeart/2005/8/layout/cycle3"/>
    <dgm:cxn modelId="{747A6EE7-6B31-4940-B991-07A18D9FC35E}" type="presParOf" srcId="{85A1244D-2FF2-4AC1-B8A1-6D31274C3A73}" destId="{FC15712B-D890-4B23-9231-198A897D2082}" srcOrd="4" destOrd="0" presId="urn:microsoft.com/office/officeart/2005/8/layout/cycle3"/>
    <dgm:cxn modelId="{1D3D144D-C376-4CA2-B97F-2D39FE4330DD}" type="presParOf" srcId="{85A1244D-2FF2-4AC1-B8A1-6D31274C3A73}" destId="{8F22FB89-0E20-4422-8675-60A6B2A696FC}" srcOrd="5" destOrd="0" presId="urn:microsoft.com/office/officeart/2005/8/layout/cycle3"/>
    <dgm:cxn modelId="{E340BBCD-4C41-4450-979B-5091139ABCB3}" type="presParOf" srcId="{85A1244D-2FF2-4AC1-B8A1-6D31274C3A73}" destId="{9E8D94A4-ACBF-403E-8513-2C76EDC8B2B2}" srcOrd="6" destOrd="0" presId="urn:microsoft.com/office/officeart/2005/8/layout/cycle3"/>
    <dgm:cxn modelId="{74612F8E-6617-47C9-92C7-459064A2BFF2}" type="presParOf" srcId="{85A1244D-2FF2-4AC1-B8A1-6D31274C3A73}" destId="{83B34BF1-A044-49DE-A1FE-D71E7041CE36}" srcOrd="7" destOrd="0" presId="urn:microsoft.com/office/officeart/2005/8/layout/cycle3"/>
    <dgm:cxn modelId="{7A5FBCA2-A1FA-49E3-991A-6A61F749C3F3}" type="presParOf" srcId="{85A1244D-2FF2-4AC1-B8A1-6D31274C3A73}" destId="{1F6CD552-B169-4919-BBA1-63DCFB8375CD}"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4EAD1-60C6-4B27-B88A-E59A3C65D2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2DE479D5-C15D-4B8C-B80E-CA390B6599D0}">
      <dgm:prSet phldrT="[Texte]"/>
      <dgm:spPr/>
      <dgm:t>
        <a:bodyPr/>
        <a:lstStyle/>
        <a:p>
          <a:pPr>
            <a:buFont typeface="Wingdings" panose="05000000000000000000" pitchFamily="2" charset="2"/>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1 personne qui prend des notes des propositions de saisines</a:t>
          </a:r>
          <a:endParaRPr lang="fr-FR" dirty="0"/>
        </a:p>
      </dgm:t>
    </dgm:pt>
    <dgm:pt modelId="{3ECF5B5C-5232-4B85-9424-C49063D582A0}" type="parTrans" cxnId="{23C9C86D-08D4-40D1-9417-99C9C42E1A7A}">
      <dgm:prSet/>
      <dgm:spPr/>
      <dgm:t>
        <a:bodyPr/>
        <a:lstStyle/>
        <a:p>
          <a:endParaRPr lang="fr-FR"/>
        </a:p>
      </dgm:t>
    </dgm:pt>
    <dgm:pt modelId="{7C7C34E8-450E-4143-89AA-A22B0C8405A5}" type="sibTrans" cxnId="{23C9C86D-08D4-40D1-9417-99C9C42E1A7A}">
      <dgm:prSet/>
      <dgm:spPr/>
      <dgm:t>
        <a:bodyPr/>
        <a:lstStyle/>
        <a:p>
          <a:endParaRPr lang="fr-FR"/>
        </a:p>
      </dgm:t>
    </dgm:pt>
    <dgm:pt modelId="{DFC3C8D3-13C2-4ABD-94FD-E73551EBB1C2}">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1 personne qui gère le temps</a:t>
          </a:r>
        </a:p>
      </dgm:t>
    </dgm:pt>
    <dgm:pt modelId="{314ECC11-0ED7-4752-924F-2D58AC77CEE5}" type="parTrans" cxnId="{05FE314F-B7B8-4D2C-A0CD-31F54F8197C8}">
      <dgm:prSet/>
      <dgm:spPr/>
      <dgm:t>
        <a:bodyPr/>
        <a:lstStyle/>
        <a:p>
          <a:endParaRPr lang="fr-FR"/>
        </a:p>
      </dgm:t>
    </dgm:pt>
    <dgm:pt modelId="{23140741-899E-4463-9CB6-29995253B693}" type="sibTrans" cxnId="{05FE314F-B7B8-4D2C-A0CD-31F54F8197C8}">
      <dgm:prSet/>
      <dgm:spPr/>
      <dgm:t>
        <a:bodyPr/>
        <a:lstStyle/>
        <a:p>
          <a:endParaRPr lang="fr-FR"/>
        </a:p>
      </dgm:t>
    </dgm:pt>
    <dgm:pt modelId="{727B5B76-6B3D-4B2D-83AF-7C0D7F83DBFC}">
      <dgm:prSet/>
      <dgm:spPr/>
      <dgm:t>
        <a:bodyPr/>
        <a:lstStyle/>
        <a:p>
          <a:r>
            <a:rPr lang="fr-FR">
              <a:effectLst/>
              <a:latin typeface="Calibri" panose="020F0502020204030204" pitchFamily="34" charset="0"/>
              <a:ea typeface="Calibri" panose="020F0502020204030204" pitchFamily="34" charset="0"/>
              <a:cs typeface="Times New Roman" panose="02020603050405020304" pitchFamily="18" charset="0"/>
            </a:rPr>
            <a:t>1 personne qui modère la discussion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8833903-833C-480F-9384-DAA01BFF8574}" type="parTrans" cxnId="{CE833582-FF00-4FF4-AFDC-C53417709576}">
      <dgm:prSet/>
      <dgm:spPr/>
      <dgm:t>
        <a:bodyPr/>
        <a:lstStyle/>
        <a:p>
          <a:endParaRPr lang="fr-FR"/>
        </a:p>
      </dgm:t>
    </dgm:pt>
    <dgm:pt modelId="{2AB0E5CD-A991-4A27-94BD-D42BFEC27199}" type="sibTrans" cxnId="{CE833582-FF00-4FF4-AFDC-C53417709576}">
      <dgm:prSet/>
      <dgm:spPr/>
      <dgm:t>
        <a:bodyPr/>
        <a:lstStyle/>
        <a:p>
          <a:endParaRPr lang="fr-FR"/>
        </a:p>
      </dgm:t>
    </dgm:pt>
    <dgm:pt modelId="{A71DE315-A129-4B1E-A1F4-9355CC5F1BA2}">
      <dgm:prSet/>
      <dgm:spPr/>
      <dgm: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1 personne qui restituera la p</a:t>
          </a:r>
          <a:r>
            <a:rPr lang="fr-FR" dirty="0">
              <a:latin typeface="Calibri" panose="020F0502020204030204" pitchFamily="34" charset="0"/>
              <a:ea typeface="Calibri" panose="020F0502020204030204" pitchFamily="34" charset="0"/>
              <a:cs typeface="Times New Roman" panose="02020603050405020304" pitchFamily="18" charset="0"/>
            </a:rPr>
            <a:t>roposition choisie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dgm:t>
    </dgm:pt>
    <dgm:pt modelId="{2C17A53B-7321-4854-B72D-748B6FF147B0}" type="parTrans" cxnId="{51146C4A-6427-4E68-98B2-FA923B0B03CB}">
      <dgm:prSet/>
      <dgm:spPr/>
      <dgm:t>
        <a:bodyPr/>
        <a:lstStyle/>
        <a:p>
          <a:endParaRPr lang="fr-FR"/>
        </a:p>
      </dgm:t>
    </dgm:pt>
    <dgm:pt modelId="{AF952B65-920C-4C3D-B88E-2C310AA1D8F4}" type="sibTrans" cxnId="{51146C4A-6427-4E68-98B2-FA923B0B03CB}">
      <dgm:prSet/>
      <dgm:spPr/>
      <dgm:t>
        <a:bodyPr/>
        <a:lstStyle/>
        <a:p>
          <a:endParaRPr lang="fr-FR"/>
        </a:p>
      </dgm:t>
    </dgm:pt>
    <dgm:pt modelId="{10E6BCD2-08B7-4EB3-8D05-8D0571A80361}" type="pres">
      <dgm:prSet presAssocID="{1BC4EAD1-60C6-4B27-B88A-E59A3C65D2A5}" presName="vert0" presStyleCnt="0">
        <dgm:presLayoutVars>
          <dgm:dir/>
          <dgm:animOne val="branch"/>
          <dgm:animLvl val="lvl"/>
        </dgm:presLayoutVars>
      </dgm:prSet>
      <dgm:spPr/>
    </dgm:pt>
    <dgm:pt modelId="{EB6F3FDC-1359-46A6-92C0-4280394F9441}" type="pres">
      <dgm:prSet presAssocID="{2DE479D5-C15D-4B8C-B80E-CA390B6599D0}" presName="thickLine" presStyleLbl="alignNode1" presStyleIdx="0" presStyleCnt="4"/>
      <dgm:spPr/>
    </dgm:pt>
    <dgm:pt modelId="{C98B0FA4-2592-489A-A9F5-E064B07B6FC0}" type="pres">
      <dgm:prSet presAssocID="{2DE479D5-C15D-4B8C-B80E-CA390B6599D0}" presName="horz1" presStyleCnt="0"/>
      <dgm:spPr/>
    </dgm:pt>
    <dgm:pt modelId="{860CF718-381A-43A8-87C5-B77E45C33B13}" type="pres">
      <dgm:prSet presAssocID="{2DE479D5-C15D-4B8C-B80E-CA390B6599D0}" presName="tx1" presStyleLbl="revTx" presStyleIdx="0" presStyleCnt="4"/>
      <dgm:spPr/>
    </dgm:pt>
    <dgm:pt modelId="{D368D09E-F4A9-4C08-88C0-0B5D1D954323}" type="pres">
      <dgm:prSet presAssocID="{2DE479D5-C15D-4B8C-B80E-CA390B6599D0}" presName="vert1" presStyleCnt="0"/>
      <dgm:spPr/>
    </dgm:pt>
    <dgm:pt modelId="{6149A8CC-331F-49D0-96E8-E1361D65945D}" type="pres">
      <dgm:prSet presAssocID="{DFC3C8D3-13C2-4ABD-94FD-E73551EBB1C2}" presName="thickLine" presStyleLbl="alignNode1" presStyleIdx="1" presStyleCnt="4"/>
      <dgm:spPr/>
    </dgm:pt>
    <dgm:pt modelId="{2C9409A4-7681-4C6A-B2D0-379383964BA3}" type="pres">
      <dgm:prSet presAssocID="{DFC3C8D3-13C2-4ABD-94FD-E73551EBB1C2}" presName="horz1" presStyleCnt="0"/>
      <dgm:spPr/>
    </dgm:pt>
    <dgm:pt modelId="{2057DBF9-E2B3-4CB1-B483-B0C2563AF945}" type="pres">
      <dgm:prSet presAssocID="{DFC3C8D3-13C2-4ABD-94FD-E73551EBB1C2}" presName="tx1" presStyleLbl="revTx" presStyleIdx="1" presStyleCnt="4"/>
      <dgm:spPr/>
    </dgm:pt>
    <dgm:pt modelId="{3516869D-473C-4DE0-A8DA-1A8179FC0323}" type="pres">
      <dgm:prSet presAssocID="{DFC3C8D3-13C2-4ABD-94FD-E73551EBB1C2}" presName="vert1" presStyleCnt="0"/>
      <dgm:spPr/>
    </dgm:pt>
    <dgm:pt modelId="{78DF6738-3A8F-43CD-BCDB-29A046F0D907}" type="pres">
      <dgm:prSet presAssocID="{727B5B76-6B3D-4B2D-83AF-7C0D7F83DBFC}" presName="thickLine" presStyleLbl="alignNode1" presStyleIdx="2" presStyleCnt="4"/>
      <dgm:spPr/>
    </dgm:pt>
    <dgm:pt modelId="{94BD66FF-E42E-462A-9940-549EDE064878}" type="pres">
      <dgm:prSet presAssocID="{727B5B76-6B3D-4B2D-83AF-7C0D7F83DBFC}" presName="horz1" presStyleCnt="0"/>
      <dgm:spPr/>
    </dgm:pt>
    <dgm:pt modelId="{CD120511-600F-43BA-9F15-8366194785EB}" type="pres">
      <dgm:prSet presAssocID="{727B5B76-6B3D-4B2D-83AF-7C0D7F83DBFC}" presName="tx1" presStyleLbl="revTx" presStyleIdx="2" presStyleCnt="4"/>
      <dgm:spPr/>
    </dgm:pt>
    <dgm:pt modelId="{8B063B64-43CB-4586-95CD-2A08E55CFBF0}" type="pres">
      <dgm:prSet presAssocID="{727B5B76-6B3D-4B2D-83AF-7C0D7F83DBFC}" presName="vert1" presStyleCnt="0"/>
      <dgm:spPr/>
    </dgm:pt>
    <dgm:pt modelId="{4DEF4EC1-1011-4122-92C6-9C6A0F9888DD}" type="pres">
      <dgm:prSet presAssocID="{A71DE315-A129-4B1E-A1F4-9355CC5F1BA2}" presName="thickLine" presStyleLbl="alignNode1" presStyleIdx="3" presStyleCnt="4"/>
      <dgm:spPr/>
    </dgm:pt>
    <dgm:pt modelId="{44723D10-84E6-4665-B7E6-27C09D6AEEDD}" type="pres">
      <dgm:prSet presAssocID="{A71DE315-A129-4B1E-A1F4-9355CC5F1BA2}" presName="horz1" presStyleCnt="0"/>
      <dgm:spPr/>
    </dgm:pt>
    <dgm:pt modelId="{AD7CA6EA-64E5-4FD1-9D41-09A30F7DAD4C}" type="pres">
      <dgm:prSet presAssocID="{A71DE315-A129-4B1E-A1F4-9355CC5F1BA2}" presName="tx1" presStyleLbl="revTx" presStyleIdx="3" presStyleCnt="4"/>
      <dgm:spPr/>
    </dgm:pt>
    <dgm:pt modelId="{C337B6BD-3FD2-4944-B9CF-4DB79C07C2A9}" type="pres">
      <dgm:prSet presAssocID="{A71DE315-A129-4B1E-A1F4-9355CC5F1BA2}" presName="vert1" presStyleCnt="0"/>
      <dgm:spPr/>
    </dgm:pt>
  </dgm:ptLst>
  <dgm:cxnLst>
    <dgm:cxn modelId="{51146C4A-6427-4E68-98B2-FA923B0B03CB}" srcId="{1BC4EAD1-60C6-4B27-B88A-E59A3C65D2A5}" destId="{A71DE315-A129-4B1E-A1F4-9355CC5F1BA2}" srcOrd="3" destOrd="0" parTransId="{2C17A53B-7321-4854-B72D-748B6FF147B0}" sibTransId="{AF952B65-920C-4C3D-B88E-2C310AA1D8F4}"/>
    <dgm:cxn modelId="{23C9C86D-08D4-40D1-9417-99C9C42E1A7A}" srcId="{1BC4EAD1-60C6-4B27-B88A-E59A3C65D2A5}" destId="{2DE479D5-C15D-4B8C-B80E-CA390B6599D0}" srcOrd="0" destOrd="0" parTransId="{3ECF5B5C-5232-4B85-9424-C49063D582A0}" sibTransId="{7C7C34E8-450E-4143-89AA-A22B0C8405A5}"/>
    <dgm:cxn modelId="{05FE314F-B7B8-4D2C-A0CD-31F54F8197C8}" srcId="{1BC4EAD1-60C6-4B27-B88A-E59A3C65D2A5}" destId="{DFC3C8D3-13C2-4ABD-94FD-E73551EBB1C2}" srcOrd="1" destOrd="0" parTransId="{314ECC11-0ED7-4752-924F-2D58AC77CEE5}" sibTransId="{23140741-899E-4463-9CB6-29995253B693}"/>
    <dgm:cxn modelId="{B0BEB76F-97EE-4EA6-8EF7-713021E884BD}" type="presOf" srcId="{DFC3C8D3-13C2-4ABD-94FD-E73551EBB1C2}" destId="{2057DBF9-E2B3-4CB1-B483-B0C2563AF945}" srcOrd="0" destOrd="0" presId="urn:microsoft.com/office/officeart/2008/layout/LinedList"/>
    <dgm:cxn modelId="{CE833582-FF00-4FF4-AFDC-C53417709576}" srcId="{1BC4EAD1-60C6-4B27-B88A-E59A3C65D2A5}" destId="{727B5B76-6B3D-4B2D-83AF-7C0D7F83DBFC}" srcOrd="2" destOrd="0" parTransId="{28833903-833C-480F-9384-DAA01BFF8574}" sibTransId="{2AB0E5CD-A991-4A27-94BD-D42BFEC27199}"/>
    <dgm:cxn modelId="{0243D791-E9A7-4FC7-B3F8-BECBA705A8DD}" type="presOf" srcId="{2DE479D5-C15D-4B8C-B80E-CA390B6599D0}" destId="{860CF718-381A-43A8-87C5-B77E45C33B13}" srcOrd="0" destOrd="0" presId="urn:microsoft.com/office/officeart/2008/layout/LinedList"/>
    <dgm:cxn modelId="{A18EF6C6-1A9B-495D-8A26-38D8F19CED87}" type="presOf" srcId="{1BC4EAD1-60C6-4B27-B88A-E59A3C65D2A5}" destId="{10E6BCD2-08B7-4EB3-8D05-8D0571A80361}" srcOrd="0" destOrd="0" presId="urn:microsoft.com/office/officeart/2008/layout/LinedList"/>
    <dgm:cxn modelId="{1CFC53D6-5EF3-478A-87C7-68A4E16ED7B8}" type="presOf" srcId="{727B5B76-6B3D-4B2D-83AF-7C0D7F83DBFC}" destId="{CD120511-600F-43BA-9F15-8366194785EB}" srcOrd="0" destOrd="0" presId="urn:microsoft.com/office/officeart/2008/layout/LinedList"/>
    <dgm:cxn modelId="{3D2033D8-A1B6-4265-88C6-F9C2AB074321}" type="presOf" srcId="{A71DE315-A129-4B1E-A1F4-9355CC5F1BA2}" destId="{AD7CA6EA-64E5-4FD1-9D41-09A30F7DAD4C}" srcOrd="0" destOrd="0" presId="urn:microsoft.com/office/officeart/2008/layout/LinedList"/>
    <dgm:cxn modelId="{0BE1333F-72A5-4D95-921D-7A0578A8E13B}" type="presParOf" srcId="{10E6BCD2-08B7-4EB3-8D05-8D0571A80361}" destId="{EB6F3FDC-1359-46A6-92C0-4280394F9441}" srcOrd="0" destOrd="0" presId="urn:microsoft.com/office/officeart/2008/layout/LinedList"/>
    <dgm:cxn modelId="{73C69456-6E53-4836-ACB4-1F66606A5713}" type="presParOf" srcId="{10E6BCD2-08B7-4EB3-8D05-8D0571A80361}" destId="{C98B0FA4-2592-489A-A9F5-E064B07B6FC0}" srcOrd="1" destOrd="0" presId="urn:microsoft.com/office/officeart/2008/layout/LinedList"/>
    <dgm:cxn modelId="{BB357CFE-672E-4F9D-9FDD-452D466384D6}" type="presParOf" srcId="{C98B0FA4-2592-489A-A9F5-E064B07B6FC0}" destId="{860CF718-381A-43A8-87C5-B77E45C33B13}" srcOrd="0" destOrd="0" presId="urn:microsoft.com/office/officeart/2008/layout/LinedList"/>
    <dgm:cxn modelId="{390520C4-5481-48CC-961D-6B772E862356}" type="presParOf" srcId="{C98B0FA4-2592-489A-A9F5-E064B07B6FC0}" destId="{D368D09E-F4A9-4C08-88C0-0B5D1D954323}" srcOrd="1" destOrd="0" presId="urn:microsoft.com/office/officeart/2008/layout/LinedList"/>
    <dgm:cxn modelId="{69BC7EF3-674A-456B-949D-42187DA0A9AD}" type="presParOf" srcId="{10E6BCD2-08B7-4EB3-8D05-8D0571A80361}" destId="{6149A8CC-331F-49D0-96E8-E1361D65945D}" srcOrd="2" destOrd="0" presId="urn:microsoft.com/office/officeart/2008/layout/LinedList"/>
    <dgm:cxn modelId="{DA12D5A9-CA9E-4BA5-AADC-03F7DB315232}" type="presParOf" srcId="{10E6BCD2-08B7-4EB3-8D05-8D0571A80361}" destId="{2C9409A4-7681-4C6A-B2D0-379383964BA3}" srcOrd="3" destOrd="0" presId="urn:microsoft.com/office/officeart/2008/layout/LinedList"/>
    <dgm:cxn modelId="{191E0951-87B6-4641-8426-67718E1374A8}" type="presParOf" srcId="{2C9409A4-7681-4C6A-B2D0-379383964BA3}" destId="{2057DBF9-E2B3-4CB1-B483-B0C2563AF945}" srcOrd="0" destOrd="0" presId="urn:microsoft.com/office/officeart/2008/layout/LinedList"/>
    <dgm:cxn modelId="{5678966C-AACF-4748-BE94-E4C5A3068814}" type="presParOf" srcId="{2C9409A4-7681-4C6A-B2D0-379383964BA3}" destId="{3516869D-473C-4DE0-A8DA-1A8179FC0323}" srcOrd="1" destOrd="0" presId="urn:microsoft.com/office/officeart/2008/layout/LinedList"/>
    <dgm:cxn modelId="{42D90B36-583E-4E62-A675-4298929E1DE2}" type="presParOf" srcId="{10E6BCD2-08B7-4EB3-8D05-8D0571A80361}" destId="{78DF6738-3A8F-43CD-BCDB-29A046F0D907}" srcOrd="4" destOrd="0" presId="urn:microsoft.com/office/officeart/2008/layout/LinedList"/>
    <dgm:cxn modelId="{4D393CCA-1EA6-49C0-B2BC-665E35845073}" type="presParOf" srcId="{10E6BCD2-08B7-4EB3-8D05-8D0571A80361}" destId="{94BD66FF-E42E-462A-9940-549EDE064878}" srcOrd="5" destOrd="0" presId="urn:microsoft.com/office/officeart/2008/layout/LinedList"/>
    <dgm:cxn modelId="{C1FC5449-D839-4807-BC32-D7BFB94752F3}" type="presParOf" srcId="{94BD66FF-E42E-462A-9940-549EDE064878}" destId="{CD120511-600F-43BA-9F15-8366194785EB}" srcOrd="0" destOrd="0" presId="urn:microsoft.com/office/officeart/2008/layout/LinedList"/>
    <dgm:cxn modelId="{7FCD90B1-CB16-4E75-A1D4-C55EFB619C8F}" type="presParOf" srcId="{94BD66FF-E42E-462A-9940-549EDE064878}" destId="{8B063B64-43CB-4586-95CD-2A08E55CFBF0}" srcOrd="1" destOrd="0" presId="urn:microsoft.com/office/officeart/2008/layout/LinedList"/>
    <dgm:cxn modelId="{414E84AF-30F8-45C4-91A5-73B024B81CFE}" type="presParOf" srcId="{10E6BCD2-08B7-4EB3-8D05-8D0571A80361}" destId="{4DEF4EC1-1011-4122-92C6-9C6A0F9888DD}" srcOrd="6" destOrd="0" presId="urn:microsoft.com/office/officeart/2008/layout/LinedList"/>
    <dgm:cxn modelId="{F6056ED5-53EB-4F5E-8B9A-18CEAA54DFD0}" type="presParOf" srcId="{10E6BCD2-08B7-4EB3-8D05-8D0571A80361}" destId="{44723D10-84E6-4665-B7E6-27C09D6AEEDD}" srcOrd="7" destOrd="0" presId="urn:microsoft.com/office/officeart/2008/layout/LinedList"/>
    <dgm:cxn modelId="{FC5EFB4B-C539-4754-939E-579284A9CAD6}" type="presParOf" srcId="{44723D10-84E6-4665-B7E6-27C09D6AEEDD}" destId="{AD7CA6EA-64E5-4FD1-9D41-09A30F7DAD4C}" srcOrd="0" destOrd="0" presId="urn:microsoft.com/office/officeart/2008/layout/LinedList"/>
    <dgm:cxn modelId="{17C9F157-A125-4A99-B135-C09AB65DA1BC}" type="presParOf" srcId="{44723D10-84E6-4665-B7E6-27C09D6AEEDD}" destId="{C337B6BD-3FD2-4944-B9CF-4DB79C07C2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5BDA7-5FE5-4BBD-B385-19A7F27D19C6}">
      <dsp:nvSpPr>
        <dsp:cNvPr id="0" name=""/>
        <dsp:cNvSpPr/>
      </dsp:nvSpPr>
      <dsp:spPr>
        <a:xfrm>
          <a:off x="0" y="0"/>
          <a:ext cx="4444036" cy="990037"/>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fr-FR" sz="1800" kern="1200" dirty="0">
              <a:latin typeface="Calibri" panose="020F0502020204030204" pitchFamily="34" charset="0"/>
            </a:rPr>
            <a:t>Travail en groupe sur les idées de saisine</a:t>
          </a:r>
          <a:br>
            <a:rPr lang="fr-FR" sz="1800" kern="1200" dirty="0">
              <a:latin typeface="Calibri" panose="020F0502020204030204" pitchFamily="34" charset="0"/>
            </a:rPr>
          </a:br>
          <a:endParaRPr lang="fr-FR" sz="1800" kern="1200" dirty="0"/>
        </a:p>
      </dsp:txBody>
      <dsp:txXfrm>
        <a:off x="28997" y="28997"/>
        <a:ext cx="3375709" cy="932043"/>
      </dsp:txXfrm>
    </dsp:sp>
    <dsp:sp modelId="{BCB07B18-1EEA-466D-B756-E58C1A3F57A7}">
      <dsp:nvSpPr>
        <dsp:cNvPr id="0" name=""/>
        <dsp:cNvSpPr/>
      </dsp:nvSpPr>
      <dsp:spPr>
        <a:xfrm>
          <a:off x="392120" y="1155043"/>
          <a:ext cx="4444036" cy="990037"/>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0" i="0" kern="1200">
              <a:effectLst/>
              <a:latin typeface="Calibri" panose="020F0502020204030204" pitchFamily="34" charset="0"/>
            </a:rPr>
            <a:t>Restitution en plénière</a:t>
          </a:r>
          <a:endParaRPr lang="fr-FR" sz="1800" b="0" i="0" kern="1200" dirty="0">
            <a:effectLst/>
            <a:latin typeface="Calibri" panose="020F0502020204030204" pitchFamily="34" charset="0"/>
          </a:endParaRPr>
        </a:p>
      </dsp:txBody>
      <dsp:txXfrm>
        <a:off x="421117" y="1184040"/>
        <a:ext cx="3350397" cy="932043"/>
      </dsp:txXfrm>
    </dsp:sp>
    <dsp:sp modelId="{CC86429F-51D7-4179-B891-99F5900FA401}">
      <dsp:nvSpPr>
        <dsp:cNvPr id="0" name=""/>
        <dsp:cNvSpPr/>
      </dsp:nvSpPr>
      <dsp:spPr>
        <a:xfrm>
          <a:off x="784241" y="2310087"/>
          <a:ext cx="4444036" cy="990037"/>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Calibri" panose="020F0502020204030204" pitchFamily="34" charset="0"/>
            </a:rPr>
            <a:t>Votes</a:t>
          </a:r>
        </a:p>
      </dsp:txBody>
      <dsp:txXfrm>
        <a:off x="813238" y="2339084"/>
        <a:ext cx="3350397" cy="932043"/>
      </dsp:txXfrm>
    </dsp:sp>
    <dsp:sp modelId="{EC13BE47-86F4-4408-B743-BC25C6A90A7B}">
      <dsp:nvSpPr>
        <dsp:cNvPr id="0" name=""/>
        <dsp:cNvSpPr/>
      </dsp:nvSpPr>
      <dsp:spPr>
        <a:xfrm>
          <a:off x="3800511" y="750778"/>
          <a:ext cx="643524" cy="64352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3945304" y="750778"/>
        <a:ext cx="353938" cy="484252"/>
      </dsp:txXfrm>
    </dsp:sp>
    <dsp:sp modelId="{235F5A5E-91A5-4246-9D7C-078B6036BC7A}">
      <dsp:nvSpPr>
        <dsp:cNvPr id="0" name=""/>
        <dsp:cNvSpPr/>
      </dsp:nvSpPr>
      <dsp:spPr>
        <a:xfrm>
          <a:off x="4192632" y="1899221"/>
          <a:ext cx="643524" cy="64352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fr-FR" sz="2900" kern="1200"/>
        </a:p>
      </dsp:txBody>
      <dsp:txXfrm>
        <a:off x="4337425" y="1899221"/>
        <a:ext cx="353938" cy="484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1DC5-CBCD-49F4-8DE2-2AA42C94930B}">
      <dsp:nvSpPr>
        <dsp:cNvPr id="0" name=""/>
        <dsp:cNvSpPr/>
      </dsp:nvSpPr>
      <dsp:spPr>
        <a:xfrm>
          <a:off x="1139745" y="-40365"/>
          <a:ext cx="4506994" cy="4506994"/>
        </a:xfrm>
        <a:prstGeom prst="circularArrow">
          <a:avLst>
            <a:gd name="adj1" fmla="val 5544"/>
            <a:gd name="adj2" fmla="val 330680"/>
            <a:gd name="adj3" fmla="val 14652862"/>
            <a:gd name="adj4" fmla="val 1687218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F3D05-8A5D-496B-9BEC-3AF52F3F2994}">
      <dsp:nvSpPr>
        <dsp:cNvPr id="0" name=""/>
        <dsp:cNvSpPr/>
      </dsp:nvSpPr>
      <dsp:spPr>
        <a:xfrm>
          <a:off x="2760323" y="685"/>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Wingdings" panose="05000000000000000000" pitchFamily="2" charset="2"/>
            <a:buNone/>
          </a:pPr>
          <a:r>
            <a:rPr lang="fr-FR" sz="1300" kern="1200">
              <a:effectLst/>
              <a:latin typeface="Calibri" panose="020F0502020204030204" pitchFamily="34" charset="0"/>
              <a:ea typeface="Calibri" panose="020F0502020204030204" pitchFamily="34" charset="0"/>
              <a:cs typeface="Times New Roman" panose="02020603050405020304" pitchFamily="18" charset="0"/>
            </a:rPr>
            <a:t>Vie associative</a:t>
          </a:r>
          <a:endParaRPr lang="fr-FR" sz="1300" kern="1200" dirty="0"/>
        </a:p>
      </dsp:txBody>
      <dsp:txXfrm>
        <a:off x="2791220" y="31582"/>
        <a:ext cx="1204044" cy="571125"/>
      </dsp:txXfrm>
    </dsp:sp>
    <dsp:sp modelId="{CB95175B-AF8B-4203-B6D1-14AFF5C6FD38}">
      <dsp:nvSpPr>
        <dsp:cNvPr id="0" name=""/>
        <dsp:cNvSpPr/>
      </dsp:nvSpPr>
      <dsp:spPr>
        <a:xfrm>
          <a:off x="4119344" y="90263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économique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150241" y="933531"/>
        <a:ext cx="1204044" cy="571125"/>
      </dsp:txXfrm>
    </dsp:sp>
    <dsp:sp modelId="{BE4E38FE-8E96-4053-852B-2AC762EAF391}">
      <dsp:nvSpPr>
        <dsp:cNvPr id="0" name=""/>
        <dsp:cNvSpPr/>
      </dsp:nvSpPr>
      <dsp:spPr>
        <a:xfrm>
          <a:off x="4682282" y="192264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culturelle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713179" y="1953541"/>
        <a:ext cx="1204044" cy="571125"/>
      </dsp:txXfrm>
    </dsp:sp>
    <dsp:sp modelId="{FC15712B-D890-4B23-9231-198A897D2082}">
      <dsp:nvSpPr>
        <dsp:cNvPr id="0" name=""/>
        <dsp:cNvSpPr/>
      </dsp:nvSpPr>
      <dsp:spPr>
        <a:xfrm>
          <a:off x="4119323" y="2901547"/>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V</a:t>
          </a:r>
          <a:r>
            <a:rPr lang="fr-FR" sz="1300" kern="1200">
              <a:effectLst/>
              <a:latin typeface="Calibri" panose="020F0502020204030204" pitchFamily="34" charset="0"/>
              <a:ea typeface="Calibri" panose="020F0502020204030204" pitchFamily="34" charset="0"/>
              <a:cs typeface="Times New Roman" panose="02020603050405020304" pitchFamily="18" charset="0"/>
            </a:rPr>
            <a:t>ie sportive</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4150220" y="2932444"/>
        <a:ext cx="1204044" cy="571125"/>
      </dsp:txXfrm>
    </dsp:sp>
    <dsp:sp modelId="{8F22FB89-0E20-4422-8675-60A6B2A696FC}">
      <dsp:nvSpPr>
        <dsp:cNvPr id="0" name=""/>
        <dsp:cNvSpPr/>
      </dsp:nvSpPr>
      <dsp:spPr>
        <a:xfrm>
          <a:off x="2760323" y="384460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E</a:t>
          </a:r>
          <a:r>
            <a:rPr lang="fr-FR" sz="1300" kern="1200">
              <a:effectLst/>
              <a:latin typeface="Calibri" panose="020F0502020204030204" pitchFamily="34" charset="0"/>
              <a:ea typeface="Calibri" panose="020F0502020204030204" pitchFamily="34" charset="0"/>
              <a:cs typeface="Times New Roman" panose="02020603050405020304" pitchFamily="18" charset="0"/>
            </a:rPr>
            <a:t>nvironnement</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791220" y="3875501"/>
        <a:ext cx="1204044" cy="571125"/>
      </dsp:txXfrm>
    </dsp:sp>
    <dsp:sp modelId="{9E8D94A4-ACBF-403E-8513-2C76EDC8B2B2}">
      <dsp:nvSpPr>
        <dsp:cNvPr id="0" name=""/>
        <dsp:cNvSpPr/>
      </dsp:nvSpPr>
      <dsp:spPr>
        <a:xfrm>
          <a:off x="1401269" y="2891275"/>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E</a:t>
          </a:r>
          <a:r>
            <a:rPr lang="fr-FR" sz="1300" kern="1200">
              <a:effectLst/>
              <a:latin typeface="Calibri" panose="020F0502020204030204" pitchFamily="34" charset="0"/>
              <a:ea typeface="Calibri" panose="020F0502020204030204" pitchFamily="34" charset="0"/>
              <a:cs typeface="Times New Roman" panose="02020603050405020304" pitchFamily="18" charset="0"/>
            </a:rPr>
            <a:t>spaces publics</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32166" y="2922172"/>
        <a:ext cx="1204044" cy="571125"/>
      </dsp:txXfrm>
    </dsp:sp>
    <dsp:sp modelId="{83B34BF1-A044-49DE-A1FE-D71E7041CE36}">
      <dsp:nvSpPr>
        <dsp:cNvPr id="0" name=""/>
        <dsp:cNvSpPr/>
      </dsp:nvSpPr>
      <dsp:spPr>
        <a:xfrm>
          <a:off x="838364" y="1922644"/>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S</a:t>
          </a:r>
          <a:r>
            <a:rPr lang="fr-FR" sz="1300" kern="1200">
              <a:effectLst/>
              <a:latin typeface="Calibri" panose="020F0502020204030204" pitchFamily="34" charset="0"/>
              <a:ea typeface="Calibri" panose="020F0502020204030204" pitchFamily="34" charset="0"/>
              <a:cs typeface="Times New Roman" panose="02020603050405020304" pitchFamily="18" charset="0"/>
            </a:rPr>
            <a:t>écurité</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869261" y="1953541"/>
        <a:ext cx="1204044" cy="571125"/>
      </dsp:txXfrm>
    </dsp:sp>
    <dsp:sp modelId="{1F6CD552-B169-4919-BBA1-63DCFB8375CD}">
      <dsp:nvSpPr>
        <dsp:cNvPr id="0" name=""/>
        <dsp:cNvSpPr/>
      </dsp:nvSpPr>
      <dsp:spPr>
        <a:xfrm>
          <a:off x="1401266" y="923178"/>
          <a:ext cx="1265838" cy="632919"/>
        </a:xfrm>
        <a:prstGeom prst="round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latin typeface="Calibri" panose="020F0502020204030204" pitchFamily="34" charset="0"/>
              <a:ea typeface="Calibri" panose="020F0502020204030204" pitchFamily="34" charset="0"/>
              <a:cs typeface="Times New Roman" panose="02020603050405020304" pitchFamily="18" charset="0"/>
            </a:rPr>
            <a:t>In</a:t>
          </a:r>
          <a:r>
            <a:rPr lang="fr-FR" sz="1300" kern="1200">
              <a:effectLst/>
              <a:latin typeface="Calibri" panose="020F0502020204030204" pitchFamily="34" charset="0"/>
              <a:ea typeface="Calibri" panose="020F0502020204030204" pitchFamily="34" charset="0"/>
              <a:cs typeface="Times New Roman" panose="02020603050405020304" pitchFamily="18" charset="0"/>
            </a:rPr>
            <a:t>formation et participation</a:t>
          </a:r>
          <a:endParaRPr lang="fr-FR" sz="13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1432163" y="954075"/>
        <a:ext cx="1204044" cy="571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3FDC-1359-46A6-92C0-4280394F9441}">
      <dsp:nvSpPr>
        <dsp:cNvPr id="0" name=""/>
        <dsp:cNvSpPr/>
      </dsp:nvSpPr>
      <dsp:spPr>
        <a:xfrm>
          <a:off x="0" y="0"/>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CF718-381A-43A8-87C5-B77E45C33B13}">
      <dsp:nvSpPr>
        <dsp:cNvPr id="0" name=""/>
        <dsp:cNvSpPr/>
      </dsp:nvSpPr>
      <dsp:spPr>
        <a:xfrm>
          <a:off x="0" y="0"/>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Wingdings" panose="05000000000000000000" pitchFamily="2" charset="2"/>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prend des notes des propositions de saisines</a:t>
          </a:r>
          <a:endParaRPr lang="fr-FR" sz="2700" kern="1200" dirty="0"/>
        </a:p>
      </dsp:txBody>
      <dsp:txXfrm>
        <a:off x="0" y="0"/>
        <a:ext cx="6040760" cy="997813"/>
      </dsp:txXfrm>
    </dsp:sp>
    <dsp:sp modelId="{6149A8CC-331F-49D0-96E8-E1361D65945D}">
      <dsp:nvSpPr>
        <dsp:cNvPr id="0" name=""/>
        <dsp:cNvSpPr/>
      </dsp:nvSpPr>
      <dsp:spPr>
        <a:xfrm>
          <a:off x="0" y="997813"/>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DBF9-E2B3-4CB1-B483-B0C2563AF945}">
      <dsp:nvSpPr>
        <dsp:cNvPr id="0" name=""/>
        <dsp:cNvSpPr/>
      </dsp:nvSpPr>
      <dsp:spPr>
        <a:xfrm>
          <a:off x="0" y="997813"/>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gère le temps</a:t>
          </a:r>
        </a:p>
      </dsp:txBody>
      <dsp:txXfrm>
        <a:off x="0" y="997813"/>
        <a:ext cx="6040760" cy="997813"/>
      </dsp:txXfrm>
    </dsp:sp>
    <dsp:sp modelId="{78DF6738-3A8F-43CD-BCDB-29A046F0D907}">
      <dsp:nvSpPr>
        <dsp:cNvPr id="0" name=""/>
        <dsp:cNvSpPr/>
      </dsp:nvSpPr>
      <dsp:spPr>
        <a:xfrm>
          <a:off x="0" y="1995626"/>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20511-600F-43BA-9F15-8366194785EB}">
      <dsp:nvSpPr>
        <dsp:cNvPr id="0" name=""/>
        <dsp:cNvSpPr/>
      </dsp:nvSpPr>
      <dsp:spPr>
        <a:xfrm>
          <a:off x="0" y="1995626"/>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a:effectLst/>
              <a:latin typeface="Calibri" panose="020F0502020204030204" pitchFamily="34" charset="0"/>
              <a:ea typeface="Calibri" panose="020F0502020204030204" pitchFamily="34" charset="0"/>
              <a:cs typeface="Times New Roman" panose="02020603050405020304" pitchFamily="18" charset="0"/>
            </a:rPr>
            <a:t>1 personne qui modère la discussion</a:t>
          </a:r>
          <a:endParaRPr lang="fr-FR" sz="27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1995626"/>
        <a:ext cx="6040760" cy="997813"/>
      </dsp:txXfrm>
    </dsp:sp>
    <dsp:sp modelId="{4DEF4EC1-1011-4122-92C6-9C6A0F9888DD}">
      <dsp:nvSpPr>
        <dsp:cNvPr id="0" name=""/>
        <dsp:cNvSpPr/>
      </dsp:nvSpPr>
      <dsp:spPr>
        <a:xfrm>
          <a:off x="0" y="2993439"/>
          <a:ext cx="604076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CA6EA-64E5-4FD1-9D41-09A30F7DAD4C}">
      <dsp:nvSpPr>
        <dsp:cNvPr id="0" name=""/>
        <dsp:cNvSpPr/>
      </dsp:nvSpPr>
      <dsp:spPr>
        <a:xfrm>
          <a:off x="0" y="2993439"/>
          <a:ext cx="6040760" cy="997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r-FR" sz="2700" kern="1200" dirty="0">
              <a:effectLst/>
              <a:latin typeface="Calibri" panose="020F0502020204030204" pitchFamily="34" charset="0"/>
              <a:ea typeface="Calibri" panose="020F0502020204030204" pitchFamily="34" charset="0"/>
              <a:cs typeface="Times New Roman" panose="02020603050405020304" pitchFamily="18" charset="0"/>
            </a:rPr>
            <a:t>1 personne qui restituera la p</a:t>
          </a:r>
          <a:r>
            <a:rPr lang="fr-FR" sz="2700" kern="1200" dirty="0">
              <a:latin typeface="Calibri" panose="020F0502020204030204" pitchFamily="34" charset="0"/>
              <a:ea typeface="Calibri" panose="020F0502020204030204" pitchFamily="34" charset="0"/>
              <a:cs typeface="Times New Roman" panose="02020603050405020304" pitchFamily="18" charset="0"/>
            </a:rPr>
            <a:t>roposition choisie</a:t>
          </a:r>
          <a:endParaRPr lang="fr-FR" sz="27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0" y="2993439"/>
        <a:ext cx="6040760" cy="9978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A182DF-12F8-420A-BCA9-54C428F8256F}"/>
              </a:ext>
            </a:extLst>
          </p:cNvPr>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AB76F17D-A171-4D31-B07E-57DDA07C054F}"/>
              </a:ext>
            </a:extLst>
          </p:cNvPr>
          <p:cNvSpPr>
            <a:spLocks noGrp="1"/>
          </p:cNvSpPr>
          <p:nvPr>
            <p:ph type="dt" sz="quarter" idx="1"/>
          </p:nvPr>
        </p:nvSpPr>
        <p:spPr>
          <a:xfrm>
            <a:off x="3899900" y="0"/>
            <a:ext cx="2983495" cy="502676"/>
          </a:xfrm>
          <a:prstGeom prst="rect">
            <a:avLst/>
          </a:prstGeom>
        </p:spPr>
        <p:txBody>
          <a:bodyPr vert="horz" lIns="96588" tIns="48294" rIns="96588" bIns="48294" rtlCol="0"/>
          <a:lstStyle>
            <a:lvl1pPr algn="r">
              <a:defRPr sz="1300"/>
            </a:lvl1pPr>
          </a:lstStyle>
          <a:p>
            <a:fld id="{5E2CC888-92E1-453A-96B0-A9EB3690129A}" type="datetimeFigureOut">
              <a:rPr lang="fr-FR" smtClean="0"/>
              <a:t>23/11/2022</a:t>
            </a:fld>
            <a:endParaRPr lang="fr-FR"/>
          </a:p>
        </p:txBody>
      </p:sp>
      <p:sp>
        <p:nvSpPr>
          <p:cNvPr id="4" name="Espace réservé du pied de page 3">
            <a:extLst>
              <a:ext uri="{FF2B5EF4-FFF2-40B4-BE49-F238E27FC236}">
                <a16:creationId xmlns:a16="http://schemas.microsoft.com/office/drawing/2014/main" id="{C2BF6168-E2AC-486F-8E77-F9A1AE4F0EE5}"/>
              </a:ext>
            </a:extLst>
          </p:cNvPr>
          <p:cNvSpPr>
            <a:spLocks noGrp="1"/>
          </p:cNvSpPr>
          <p:nvPr>
            <p:ph type="ftr" sz="quarter" idx="2"/>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7DA9BFBC-9550-4429-AAA8-8F7127B70212}"/>
              </a:ext>
            </a:extLst>
          </p:cNvPr>
          <p:cNvSpPr>
            <a:spLocks noGrp="1"/>
          </p:cNvSpPr>
          <p:nvPr>
            <p:ph type="sldNum" sz="quarter" idx="3"/>
          </p:nvPr>
        </p:nvSpPr>
        <p:spPr>
          <a:xfrm>
            <a:off x="3899900" y="9516039"/>
            <a:ext cx="2983495" cy="502674"/>
          </a:xfrm>
          <a:prstGeom prst="rect">
            <a:avLst/>
          </a:prstGeom>
        </p:spPr>
        <p:txBody>
          <a:bodyPr vert="horz" lIns="96588" tIns="48294" rIns="96588" bIns="48294" rtlCol="0" anchor="b"/>
          <a:lstStyle>
            <a:lvl1pPr algn="r">
              <a:defRPr sz="1300"/>
            </a:lvl1pPr>
          </a:lstStyle>
          <a:p>
            <a:fld id="{BF0CEE5A-8705-4086-BED2-3ECACDA6D1CB}" type="slidenum">
              <a:rPr lang="fr-FR" smtClean="0"/>
              <a:t>‹N°›</a:t>
            </a:fld>
            <a:endParaRPr lang="fr-FR"/>
          </a:p>
        </p:txBody>
      </p:sp>
    </p:spTree>
    <p:extLst>
      <p:ext uri="{BB962C8B-B14F-4D97-AF65-F5344CB8AC3E}">
        <p14:creationId xmlns:p14="http://schemas.microsoft.com/office/powerpoint/2010/main" val="228324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2676"/>
          </a:xfrm>
          <a:prstGeom prst="rect">
            <a:avLst/>
          </a:prstGeom>
        </p:spPr>
        <p:txBody>
          <a:bodyPr vert="horz" lIns="96588" tIns="48294" rIns="96588" bIns="48294" rtlCol="0"/>
          <a:lstStyle>
            <a:lvl1pPr algn="l">
              <a:defRPr sz="1300"/>
            </a:lvl1pPr>
          </a:lstStyle>
          <a:p>
            <a:endParaRPr lang="fr-FR"/>
          </a:p>
        </p:txBody>
      </p:sp>
      <p:sp>
        <p:nvSpPr>
          <p:cNvPr id="3" name="Date Placeholder 2"/>
          <p:cNvSpPr>
            <a:spLocks noGrp="1"/>
          </p:cNvSpPr>
          <p:nvPr>
            <p:ph type="dt" idx="1"/>
          </p:nvPr>
        </p:nvSpPr>
        <p:spPr>
          <a:xfrm>
            <a:off x="3899900" y="0"/>
            <a:ext cx="2983495" cy="502676"/>
          </a:xfrm>
          <a:prstGeom prst="rect">
            <a:avLst/>
          </a:prstGeom>
        </p:spPr>
        <p:txBody>
          <a:bodyPr vert="horz" lIns="96588" tIns="48294" rIns="96588" bIns="48294" rtlCol="0"/>
          <a:lstStyle>
            <a:lvl1pPr algn="r">
              <a:defRPr sz="1300"/>
            </a:lvl1pPr>
          </a:lstStyle>
          <a:p>
            <a:fld id="{D1127B4D-E975-4252-A3B9-CC1091BF7906}" type="datetimeFigureOut">
              <a:rPr lang="fr-FR" smtClean="0"/>
              <a:t>23/11/2022</a:t>
            </a:fld>
            <a:endParaRPr lang="fr-FR"/>
          </a:p>
        </p:txBody>
      </p:sp>
      <p:sp>
        <p:nvSpPr>
          <p:cNvPr id="4" name="Slide Image Placeholder 3"/>
          <p:cNvSpPr>
            <a:spLocks noGrp="1" noRot="1" noChangeAspect="1"/>
          </p:cNvSpPr>
          <p:nvPr>
            <p:ph type="sldImg" idx="2"/>
          </p:nvPr>
        </p:nvSpPr>
        <p:spPr>
          <a:xfrm>
            <a:off x="438150" y="1252538"/>
            <a:ext cx="6008688" cy="3381375"/>
          </a:xfrm>
          <a:prstGeom prst="rect">
            <a:avLst/>
          </a:prstGeom>
          <a:noFill/>
          <a:ln w="12700">
            <a:solidFill>
              <a:prstClr val="black"/>
            </a:solidFill>
          </a:ln>
        </p:spPr>
        <p:txBody>
          <a:bodyPr vert="horz" lIns="96588" tIns="48294" rIns="96588" bIns="48294" rtlCol="0" anchor="ctr"/>
          <a:lstStyle/>
          <a:p>
            <a:endParaRPr lang="fr-FR"/>
          </a:p>
        </p:txBody>
      </p:sp>
      <p:sp>
        <p:nvSpPr>
          <p:cNvPr id="5" name="Notes Placeholder 4"/>
          <p:cNvSpPr>
            <a:spLocks noGrp="1"/>
          </p:cNvSpPr>
          <p:nvPr>
            <p:ph type="body" sz="quarter" idx="3"/>
          </p:nvPr>
        </p:nvSpPr>
        <p:spPr>
          <a:xfrm>
            <a:off x="688499" y="4821506"/>
            <a:ext cx="5507990" cy="3944868"/>
          </a:xfrm>
          <a:prstGeom prst="rect">
            <a:avLst/>
          </a:prstGeom>
        </p:spPr>
        <p:txBody>
          <a:bodyPr vert="horz" lIns="96588" tIns="48294" rIns="96588" bIns="482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516039"/>
            <a:ext cx="2983495" cy="502674"/>
          </a:xfrm>
          <a:prstGeom prst="rect">
            <a:avLst/>
          </a:prstGeom>
        </p:spPr>
        <p:txBody>
          <a:bodyPr vert="horz" lIns="96588" tIns="48294" rIns="96588" bIns="48294" rtlCol="0" anchor="b"/>
          <a:lstStyle>
            <a:lvl1pPr algn="l">
              <a:defRPr sz="1300"/>
            </a:lvl1pPr>
          </a:lstStyle>
          <a:p>
            <a:endParaRPr lang="fr-FR"/>
          </a:p>
        </p:txBody>
      </p:sp>
      <p:sp>
        <p:nvSpPr>
          <p:cNvPr id="7" name="Slide Number Placeholder 6"/>
          <p:cNvSpPr>
            <a:spLocks noGrp="1"/>
          </p:cNvSpPr>
          <p:nvPr>
            <p:ph type="sldNum" sz="quarter" idx="5"/>
          </p:nvPr>
        </p:nvSpPr>
        <p:spPr>
          <a:xfrm>
            <a:off x="3899900" y="9516039"/>
            <a:ext cx="2983495" cy="502674"/>
          </a:xfrm>
          <a:prstGeom prst="rect">
            <a:avLst/>
          </a:prstGeom>
        </p:spPr>
        <p:txBody>
          <a:bodyPr vert="horz" lIns="96588" tIns="48294" rIns="96588" bIns="48294" rtlCol="0" anchor="b"/>
          <a:lstStyle>
            <a:lvl1pPr algn="r">
              <a:defRPr sz="1300"/>
            </a:lvl1pPr>
          </a:lstStyle>
          <a:p>
            <a:fld id="{A9823F62-B0E7-4392-9BC7-FB04888C4E00}" type="slidenum">
              <a:rPr lang="fr-FR" smtClean="0"/>
              <a:t>‹N°›</a:t>
            </a:fld>
            <a:endParaRPr lang="fr-FR"/>
          </a:p>
        </p:txBody>
      </p:sp>
    </p:spTree>
    <p:extLst>
      <p:ext uri="{BB962C8B-B14F-4D97-AF65-F5344CB8AC3E}">
        <p14:creationId xmlns:p14="http://schemas.microsoft.com/office/powerpoint/2010/main" val="162566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r>
              <a:rPr lang="fr-FR"/>
              <a:t>03/02/2021</a:t>
            </a:r>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fr-FR"/>
              <a:t>Conseil de la vie Associative – 6 mai 2021</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577C3AD-FF2F-4798-B62C-A7868D9A1A5D}" type="slidenum">
              <a:rPr lang="fr-FR" smtClean="0"/>
              <a:t>‹N°›</a:t>
            </a:fld>
            <a:endParaRPr lang="fr-FR"/>
          </a:p>
        </p:txBody>
      </p:sp>
    </p:spTree>
    <p:extLst>
      <p:ext uri="{BB962C8B-B14F-4D97-AF65-F5344CB8AC3E}">
        <p14:creationId xmlns:p14="http://schemas.microsoft.com/office/powerpoint/2010/main" val="383683377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88421127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94835502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23558963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11401923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52652676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322396201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47087487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p>
            <a:r>
              <a:rPr lang="fr-FR"/>
              <a:t>Conseil de la vie Associative – 6 mai 2021</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33669314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lvl1pPr>
              <a:defRPr sz="1000" b="1"/>
            </a:lvl1pPr>
          </a:lstStyle>
          <a:p>
            <a:r>
              <a:rPr lang="fr-FR"/>
              <a:t>Conseil de la vie Associative – 6 mai 2021</a:t>
            </a:r>
          </a:p>
        </p:txBody>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96795550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03/02/2021</a:t>
            </a:r>
          </a:p>
        </p:txBody>
      </p:sp>
      <p:sp>
        <p:nvSpPr>
          <p:cNvPr id="5" name="Footer Placeholder 4"/>
          <p:cNvSpPr>
            <a:spLocks noGrp="1"/>
          </p:cNvSpPr>
          <p:nvPr>
            <p:ph type="ftr" sz="quarter" idx="11"/>
          </p:nvPr>
        </p:nvSpPr>
        <p:spPr/>
        <p:txBody>
          <a:bodyPr/>
          <a:lstStyle>
            <a:lvl1pPr>
              <a:defRPr sz="1000" b="1"/>
            </a:lvl1pPr>
          </a:lstStyle>
          <a:p>
            <a:r>
              <a:rPr lang="fr-FR"/>
              <a:t>Conseil de la vie Associative – 6 mai 2021</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3477288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227867724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03/02/2021</a:t>
            </a:r>
          </a:p>
        </p:txBody>
      </p:sp>
      <p:sp>
        <p:nvSpPr>
          <p:cNvPr id="8" name="Footer Placeholder 7"/>
          <p:cNvSpPr>
            <a:spLocks noGrp="1"/>
          </p:cNvSpPr>
          <p:nvPr>
            <p:ph type="ftr" sz="quarter" idx="11"/>
          </p:nvPr>
        </p:nvSpPr>
        <p:spPr/>
        <p:txBody>
          <a:bodyPr/>
          <a:lstStyle/>
          <a:p>
            <a:r>
              <a:rPr lang="fr-FR"/>
              <a:t>Conseil de la vie Associative – 6 mai 2021</a:t>
            </a:r>
          </a:p>
        </p:txBody>
      </p:sp>
      <p:sp>
        <p:nvSpPr>
          <p:cNvPr id="9" name="Slide Number Placeholder 8"/>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92868297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03/02/2021</a:t>
            </a:r>
          </a:p>
        </p:txBody>
      </p:sp>
      <p:sp>
        <p:nvSpPr>
          <p:cNvPr id="4" name="Footer Placeholder 3"/>
          <p:cNvSpPr>
            <a:spLocks noGrp="1"/>
          </p:cNvSpPr>
          <p:nvPr>
            <p:ph type="ftr" sz="quarter" idx="11"/>
          </p:nvPr>
        </p:nvSpPr>
        <p:spPr/>
        <p:txBody>
          <a:bodyPr/>
          <a:lstStyle/>
          <a:p>
            <a:r>
              <a:rPr lang="fr-FR"/>
              <a:t>Conseil de la vie Associative – 6 mai 2021</a:t>
            </a:r>
          </a:p>
        </p:txBody>
      </p:sp>
      <p:sp>
        <p:nvSpPr>
          <p:cNvPr id="5" name="Slide Number Placeholder 4"/>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82063507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03/02/2021</a:t>
            </a:r>
          </a:p>
        </p:txBody>
      </p:sp>
      <p:sp>
        <p:nvSpPr>
          <p:cNvPr id="3" name="Footer Placeholder 2"/>
          <p:cNvSpPr>
            <a:spLocks noGrp="1"/>
          </p:cNvSpPr>
          <p:nvPr>
            <p:ph type="ftr" sz="quarter" idx="11"/>
          </p:nvPr>
        </p:nvSpPr>
        <p:spPr/>
        <p:txBody>
          <a:bodyPr/>
          <a:lstStyle/>
          <a:p>
            <a:r>
              <a:rPr lang="fr-FR"/>
              <a:t>Conseil de la vie Associative – 6 mai 2021</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81341569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316784173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03/02/2021</a:t>
            </a:r>
          </a:p>
        </p:txBody>
      </p:sp>
      <p:sp>
        <p:nvSpPr>
          <p:cNvPr id="6" name="Footer Placeholder 5"/>
          <p:cNvSpPr>
            <a:spLocks noGrp="1"/>
          </p:cNvSpPr>
          <p:nvPr>
            <p:ph type="ftr" sz="quarter" idx="11"/>
          </p:nvPr>
        </p:nvSpPr>
        <p:spPr/>
        <p:txBody>
          <a:bodyPr/>
          <a:lstStyle/>
          <a:p>
            <a:r>
              <a:rPr lang="fr-FR"/>
              <a:t>Conseil de la vie Associative – 6 mai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577C3AD-FF2F-4798-B62C-A7868D9A1A5D}" type="slidenum">
              <a:rPr lang="fr-FR" smtClean="0"/>
              <a:t>‹N°›</a:t>
            </a:fld>
            <a:endParaRPr lang="fr-FR"/>
          </a:p>
        </p:txBody>
      </p:sp>
    </p:spTree>
    <p:extLst>
      <p:ext uri="{BB962C8B-B14F-4D97-AF65-F5344CB8AC3E}">
        <p14:creationId xmlns:p14="http://schemas.microsoft.com/office/powerpoint/2010/main" val="10282364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r>
              <a:rPr lang="fr-FR"/>
              <a:t>03/02/2021</a:t>
            </a:r>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fr-FR"/>
              <a:t>Conseil de la vie Associative – 6 mai 2021</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577C3AD-FF2F-4798-B62C-A7868D9A1A5D}" type="slidenum">
              <a:rPr lang="fr-FR" smtClean="0"/>
              <a:t>‹N°›</a:t>
            </a:fld>
            <a:endParaRPr lang="fr-FR"/>
          </a:p>
        </p:txBody>
      </p:sp>
    </p:spTree>
    <p:extLst>
      <p:ext uri="{BB962C8B-B14F-4D97-AF65-F5344CB8AC3E}">
        <p14:creationId xmlns:p14="http://schemas.microsoft.com/office/powerpoint/2010/main" val="18370540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C510AD-212E-43BB-97EC-A1434EE66583}"/>
              </a:ext>
            </a:extLst>
          </p:cNvPr>
          <p:cNvSpPr txBox="1"/>
          <p:nvPr/>
        </p:nvSpPr>
        <p:spPr>
          <a:xfrm>
            <a:off x="0" y="0"/>
            <a:ext cx="12192000" cy="1569660"/>
          </a:xfrm>
          <a:prstGeom prst="rect">
            <a:avLst/>
          </a:prstGeom>
          <a:solidFill>
            <a:srgbClr val="92D050"/>
          </a:solidFill>
        </p:spPr>
        <p:txBody>
          <a:bodyPr wrap="square">
            <a:spAutoFit/>
          </a:bodyPr>
          <a:lstStyle/>
          <a:p>
            <a:pPr algn="ctr"/>
            <a:endParaRPr lang="fr-FR" sz="2000" b="1">
              <a:solidFill>
                <a:schemeClr val="bg1"/>
              </a:solidFill>
              <a:latin typeface="Calibri" panose="020F0502020204030204" pitchFamily="34" charset="0"/>
            </a:endParaRPr>
          </a:p>
          <a:p>
            <a:pPr algn="ctr"/>
            <a:r>
              <a:rPr lang="fr-FR" sz="2800" b="1" i="0">
                <a:solidFill>
                  <a:schemeClr val="bg1"/>
                </a:solidFill>
                <a:effectLst/>
                <a:latin typeface="Bahnschrift SemiLight" panose="020B0502040204020203" pitchFamily="34" charset="0"/>
              </a:rPr>
              <a:t>Conseil de la Vie Associative Lyon 7 </a:t>
            </a:r>
          </a:p>
          <a:p>
            <a:pPr algn="ctr"/>
            <a:r>
              <a:rPr lang="fr-FR" sz="2800" b="1">
                <a:solidFill>
                  <a:schemeClr val="bg1"/>
                </a:solidFill>
                <a:latin typeface="Bahnschrift SemiLight" panose="020B0502040204020203" pitchFamily="34" charset="0"/>
              </a:rPr>
              <a:t>(CVAL)</a:t>
            </a:r>
            <a:endParaRPr lang="fr-FR" sz="2800" b="1" i="0">
              <a:solidFill>
                <a:schemeClr val="bg1"/>
              </a:solidFill>
              <a:effectLst/>
              <a:latin typeface="Bahnschrift SemiLight" panose="020B0502040204020203" pitchFamily="34" charset="0"/>
            </a:endParaRPr>
          </a:p>
          <a:p>
            <a:pPr algn="ctr"/>
            <a:endParaRPr lang="fr-FR" sz="2000" b="1">
              <a:solidFill>
                <a:schemeClr val="bg1"/>
              </a:solidFill>
              <a:latin typeface="Calibri" panose="020F0502020204030204" pitchFamily="34" charset="0"/>
            </a:endParaRPr>
          </a:p>
        </p:txBody>
      </p:sp>
      <p:pic>
        <p:nvPicPr>
          <p:cNvPr id="1026" name="Picture 2" descr="Peut être une image de texte qui dit ’VILLE DE LYON 7 e’">
            <a:extLst>
              <a:ext uri="{FF2B5EF4-FFF2-40B4-BE49-F238E27FC236}">
                <a16:creationId xmlns:a16="http://schemas.microsoft.com/office/drawing/2014/main" id="{CE5BE94A-66D2-48B4-8949-A1FADAD1C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486" y="-5751"/>
            <a:ext cx="2447745" cy="2447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E351AA0-EC02-403C-8B12-CFDA11C2D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104" y="2197804"/>
            <a:ext cx="3117828" cy="3117828"/>
          </a:xfrm>
          <a:prstGeom prst="rect">
            <a:avLst/>
          </a:prstGeom>
        </p:spPr>
      </p:pic>
      <p:sp>
        <p:nvSpPr>
          <p:cNvPr id="12" name="TextBox 11">
            <a:extLst>
              <a:ext uri="{FF2B5EF4-FFF2-40B4-BE49-F238E27FC236}">
                <a16:creationId xmlns:a16="http://schemas.microsoft.com/office/drawing/2014/main" id="{2DFD75D0-F00A-4F51-AA5F-13728B69B007}"/>
              </a:ext>
            </a:extLst>
          </p:cNvPr>
          <p:cNvSpPr txBox="1"/>
          <p:nvPr/>
        </p:nvSpPr>
        <p:spPr>
          <a:xfrm>
            <a:off x="0" y="5512888"/>
            <a:ext cx="12192000" cy="1345112"/>
          </a:xfrm>
          <a:prstGeom prst="rect">
            <a:avLst/>
          </a:prstGeom>
          <a:solidFill>
            <a:srgbClr val="92D050"/>
          </a:solidFill>
        </p:spPr>
        <p:txBody>
          <a:bodyPr wrap="square">
            <a:spAutoFit/>
          </a:bodyPr>
          <a:lstStyle/>
          <a:p>
            <a:pPr algn="ctr">
              <a:lnSpc>
                <a:spcPct val="107000"/>
              </a:lnSpc>
              <a:spcAft>
                <a:spcPts val="800"/>
              </a:spcAft>
            </a:pPr>
            <a: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Séance 7 : </a:t>
            </a:r>
          </a:p>
          <a:p>
            <a:pPr algn="ctr">
              <a:lnSpc>
                <a:spcPct val="107000"/>
              </a:lnSpc>
              <a:spcAft>
                <a:spcPts val="800"/>
              </a:spcAft>
            </a:pPr>
            <a:r>
              <a:rPr lang="fr-FR" sz="2400" b="1" dirty="0">
                <a:solidFill>
                  <a:schemeClr val="bg1"/>
                </a:solidFill>
                <a:latin typeface="Bahnschrift SemiLight" panose="020B0502040204020203" pitchFamily="34" charset="0"/>
                <a:ea typeface="Calibri" panose="020F0502020204030204" pitchFamily="34" charset="0"/>
                <a:cs typeface="Times New Roman" panose="02020603050405020304" pitchFamily="18" charset="0"/>
              </a:rPr>
              <a:t>Mercredi 23 novembre 2022</a:t>
            </a:r>
            <a: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 </a:t>
            </a:r>
            <a:br>
              <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br>
            <a:endParaRPr lang="fr-FR" sz="2400" b="1"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377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10</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453285"/>
            <a:ext cx="9379787" cy="1754326"/>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2 </a:t>
            </a:r>
            <a:r>
              <a:rPr lang="fr-FR" sz="1800" dirty="0"/>
              <a:t>: question – les étudiants ont énormément de difficulté à se loger. Les logements sont souvent petits et leur loyer très élevés. </a:t>
            </a:r>
          </a:p>
          <a:p>
            <a:pPr marL="457200" indent="-457200">
              <a:buFont typeface="Wingdings" panose="05000000000000000000" pitchFamily="2" charset="2"/>
              <a:buChar char="§"/>
            </a:pPr>
            <a:r>
              <a:rPr lang="fr-FR" dirty="0"/>
              <a:t>Par ailleurs, les logements type « </a:t>
            </a:r>
            <a:r>
              <a:rPr lang="fr-FR" dirty="0" err="1"/>
              <a:t>airbnb</a:t>
            </a:r>
            <a:r>
              <a:rPr lang="fr-FR" dirty="0"/>
              <a:t> » se développent de façon professionnelle, au détriment du logement de proximité. </a:t>
            </a:r>
          </a:p>
          <a:p>
            <a:pPr marL="457200" indent="-457200">
              <a:buFont typeface="Wingdings" panose="05000000000000000000" pitchFamily="2" charset="2"/>
              <a:buChar char="§"/>
            </a:pPr>
            <a:r>
              <a:rPr lang="fr-FR" sz="1800" dirty="0"/>
              <a:t>Comment mieux contrôler les abus </a:t>
            </a:r>
            <a:r>
              <a:rPr lang="fr-FR" dirty="0"/>
              <a:t>?</a:t>
            </a:r>
          </a:p>
          <a:p>
            <a:pPr marL="457200" indent="-457200">
              <a:buFont typeface="Wingdings" panose="05000000000000000000" pitchFamily="2" charset="2"/>
              <a:buChar char="§"/>
            </a:pPr>
            <a:r>
              <a:rPr lang="fr-FR" dirty="0"/>
              <a:t>Y a-t-il des projets de résidences Crous dans le 7</a:t>
            </a:r>
            <a:r>
              <a:rPr lang="fr-FR" baseline="30000" dirty="0"/>
              <a:t>ème</a:t>
            </a:r>
            <a:r>
              <a:rPr lang="fr-FR" dirty="0"/>
              <a:t> arrondissement?</a:t>
            </a:r>
          </a:p>
        </p:txBody>
      </p:sp>
    </p:spTree>
    <p:extLst>
      <p:ext uri="{BB962C8B-B14F-4D97-AF65-F5344CB8AC3E}">
        <p14:creationId xmlns:p14="http://schemas.microsoft.com/office/powerpoint/2010/main" val="146522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11</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2093691"/>
            <a:ext cx="9379787" cy="3693319"/>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3 </a:t>
            </a:r>
            <a:r>
              <a:rPr lang="fr-FR" sz="1800" dirty="0"/>
              <a:t>: Vœu - Les trottinettes se sont développées à Lyon ces dernières années, notamment à la location. </a:t>
            </a:r>
          </a:p>
          <a:p>
            <a:pPr marL="457200" indent="-457200">
              <a:buFont typeface="Wingdings" panose="05000000000000000000" pitchFamily="2" charset="2"/>
              <a:buChar char="§"/>
            </a:pPr>
            <a:r>
              <a:rPr lang="fr-FR" dirty="0"/>
              <a:t>Il y a une méconnaissance de nombreux lyonnais sur la réglementation liée à ce mode de déplacement.</a:t>
            </a:r>
          </a:p>
          <a:p>
            <a:pPr marL="457200" indent="-457200">
              <a:buFont typeface="Wingdings" panose="05000000000000000000" pitchFamily="2" charset="2"/>
              <a:buChar char="§"/>
            </a:pPr>
            <a:r>
              <a:rPr lang="fr-FR" dirty="0"/>
              <a:t>Pistes de propositions : </a:t>
            </a:r>
          </a:p>
          <a:p>
            <a:pPr marL="914400" lvl="1" indent="-457200">
              <a:buFont typeface="Wingdings" panose="05000000000000000000" pitchFamily="2" charset="2"/>
              <a:buChar char="§"/>
            </a:pPr>
            <a:r>
              <a:rPr lang="fr-FR" dirty="0"/>
              <a:t>Développer une communication pour tous les cycles et non plus seulement pour les vélos (dont la signalétique)</a:t>
            </a:r>
          </a:p>
          <a:p>
            <a:pPr marL="914400" lvl="1" indent="-457200">
              <a:buFont typeface="Wingdings" panose="05000000000000000000" pitchFamily="2" charset="2"/>
              <a:buChar char="§"/>
            </a:pPr>
            <a:r>
              <a:rPr lang="fr-FR" dirty="0"/>
              <a:t>Le design des trottinettes pourrait être amélioré pour davantage de sécurité. Par exemple, avec des engins plus légers donc plus maniables pour pouvoir réduire la vitesse minimale dans les zones piétonnes, ou des systèmes pour rendre impossible 2 conducteurs en même temps (ex : mesure de la masse en circulation ou réduction de la plateforme de la trottinette)</a:t>
            </a:r>
          </a:p>
        </p:txBody>
      </p:sp>
    </p:spTree>
    <p:extLst>
      <p:ext uri="{BB962C8B-B14F-4D97-AF65-F5344CB8AC3E}">
        <p14:creationId xmlns:p14="http://schemas.microsoft.com/office/powerpoint/2010/main" val="69423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12</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1960127"/>
            <a:ext cx="9379787" cy="1200329"/>
          </a:xfrm>
          <a:prstGeom prst="rect">
            <a:avLst/>
          </a:prstGeom>
          <a:noFill/>
        </p:spPr>
        <p:txBody>
          <a:bodyPr wrap="square" rtlCol="0">
            <a:spAutoFit/>
          </a:bodyPr>
          <a:lstStyle/>
          <a:p>
            <a:pPr marL="457200" indent="-457200">
              <a:buFont typeface="Wingdings" panose="05000000000000000000" pitchFamily="2" charset="2"/>
              <a:buChar char="§"/>
            </a:pPr>
            <a:r>
              <a:rPr lang="fr-FR" sz="1800" b="1" dirty="0"/>
              <a:t>Proposition 4 </a:t>
            </a:r>
            <a:r>
              <a:rPr lang="fr-FR" sz="1800" dirty="0"/>
              <a:t>: question - les nouvelles voies de tram ont régulièrement des espaces enherbés. Peut-on évoluer en ce sens pour les voies des trams dans le 7</a:t>
            </a:r>
            <a:r>
              <a:rPr lang="fr-FR" sz="1800" baseline="30000" dirty="0"/>
              <a:t>ème</a:t>
            </a:r>
            <a:r>
              <a:rPr lang="fr-FR" sz="1800" dirty="0"/>
              <a:t> arrondissement? Cela permettr</a:t>
            </a:r>
            <a:r>
              <a:rPr lang="fr-FR" dirty="0"/>
              <a:t>a de végétaliser le quartier et d’éviter les circulation des cycles.</a:t>
            </a:r>
            <a:endParaRPr lang="fr-FR" sz="1800" dirty="0"/>
          </a:p>
        </p:txBody>
      </p:sp>
    </p:spTree>
    <p:extLst>
      <p:ext uri="{BB962C8B-B14F-4D97-AF65-F5344CB8AC3E}">
        <p14:creationId xmlns:p14="http://schemas.microsoft.com/office/powerpoint/2010/main" val="250426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13</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3896813" y="676595"/>
            <a:ext cx="4980058" cy="830997"/>
          </a:xfrm>
          <a:prstGeom prst="rect">
            <a:avLst/>
          </a:prstGeom>
          <a:noFill/>
        </p:spPr>
        <p:txBody>
          <a:bodyPr wrap="square" rtlCol="0">
            <a:spAutoFit/>
          </a:bodyPr>
          <a:lstStyle/>
          <a:p>
            <a:pPr algn="ctr"/>
            <a:r>
              <a:rPr lang="fr-FR" sz="2400" b="1" dirty="0"/>
              <a:t>Les votes et la désignation de rapporteurs / rapporteuses</a:t>
            </a:r>
          </a:p>
        </p:txBody>
      </p:sp>
      <p:sp>
        <p:nvSpPr>
          <p:cNvPr id="8" name="TextBox 8">
            <a:extLst>
              <a:ext uri="{FF2B5EF4-FFF2-40B4-BE49-F238E27FC236}">
                <a16:creationId xmlns:a16="http://schemas.microsoft.com/office/drawing/2014/main" id="{36F6CC9C-D389-4203-A4A9-DC91CFF8786B}"/>
              </a:ext>
            </a:extLst>
          </p:cNvPr>
          <p:cNvSpPr txBox="1"/>
          <p:nvPr/>
        </p:nvSpPr>
        <p:spPr>
          <a:xfrm>
            <a:off x="1265210" y="2343692"/>
            <a:ext cx="9594574" cy="2308324"/>
          </a:xfrm>
          <a:prstGeom prst="rect">
            <a:avLst/>
          </a:prstGeom>
          <a:noFill/>
        </p:spPr>
        <p:txBody>
          <a:bodyPr wrap="square" rtlCol="0">
            <a:spAutoFit/>
          </a:bodyPr>
          <a:lstStyle/>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1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Gilles Querrien janvier</a:t>
            </a: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a:t>
            </a:r>
            <a:r>
              <a:rPr lang="fr-FR" b="1" dirty="0">
                <a:solidFill>
                  <a:srgbClr val="222222"/>
                </a:solidFill>
                <a:latin typeface="Calibri" panose="020F0502020204030204" pitchFamily="34" charset="0"/>
                <a:ea typeface="Calibri" panose="020F0502020204030204" pitchFamily="34" charset="0"/>
                <a:cs typeface="Times New Roman" panose="02020603050405020304" pitchFamily="18" charset="0"/>
              </a:rPr>
              <a:t>2</a:t>
            </a:r>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Pierre-Michel Coste janvier</a:t>
            </a: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3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par Michel Pons  février</a:t>
            </a:r>
          </a:p>
          <a:p>
            <a:r>
              <a:rPr lang="fr-FR" sz="1800" b="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Proposition 4 : </a:t>
            </a:r>
          </a:p>
          <a:p>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Restitution </a:t>
            </a:r>
            <a:r>
              <a:rPr lang="fr-FR" sz="180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par Michel </a:t>
            </a:r>
            <a:r>
              <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Pons </a:t>
            </a:r>
            <a:r>
              <a:rPr lang="fr-FR" dirty="0">
                <a:solidFill>
                  <a:srgbClr val="222222"/>
                </a:solidFill>
                <a:latin typeface="Calibri" panose="020F0502020204030204" pitchFamily="34" charset="0"/>
                <a:ea typeface="Calibri" panose="020F0502020204030204" pitchFamily="34" charset="0"/>
                <a:cs typeface="Times New Roman" panose="02020603050405020304" pitchFamily="18" charset="0"/>
              </a:rPr>
              <a:t>février </a:t>
            </a:r>
            <a:endParaRPr lang="fr-FR" sz="18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8">
            <a:extLst>
              <a:ext uri="{FF2B5EF4-FFF2-40B4-BE49-F238E27FC236}">
                <a16:creationId xmlns:a16="http://schemas.microsoft.com/office/drawing/2014/main" id="{4564C6AE-B919-83D6-5B19-BB8E1E7CAAC1}"/>
              </a:ext>
            </a:extLst>
          </p:cNvPr>
          <p:cNvSpPr txBox="1"/>
          <p:nvPr/>
        </p:nvSpPr>
        <p:spPr>
          <a:xfrm>
            <a:off x="3269016" y="1443559"/>
            <a:ext cx="6478429" cy="615553"/>
          </a:xfrm>
          <a:prstGeom prst="rect">
            <a:avLst/>
          </a:prstGeom>
          <a:noFill/>
        </p:spPr>
        <p:txBody>
          <a:bodyPr wrap="square" rtlCol="0">
            <a:spAutoFit/>
          </a:bodyPr>
          <a:lstStyle/>
          <a:p>
            <a:pPr algn="ctr"/>
            <a:r>
              <a:rPr lang="fr-FR" sz="1600" i="1" dirty="0">
                <a:solidFill>
                  <a:srgbClr val="222222"/>
                </a:solidFill>
                <a:latin typeface="Calibri" panose="020F0502020204030204" pitchFamily="34" charset="0"/>
                <a:ea typeface="Calibri" panose="020F0502020204030204" pitchFamily="34" charset="0"/>
                <a:cs typeface="Times New Roman" panose="02020603050405020304" pitchFamily="18" charset="0"/>
              </a:rPr>
              <a:t>Pas de vote car accord unanime sur les propositions</a:t>
            </a:r>
            <a:endParaRPr lang="fr-FR" sz="1600" i="1"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47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fontScale="90000"/>
          </a:bodyPr>
          <a:lstStyle/>
          <a:p>
            <a:pPr algn="ctr"/>
            <a:br>
              <a:rPr lang="fr-FR" sz="1800" b="1"/>
            </a:br>
            <a:br>
              <a:rPr lang="fr-FR" sz="1800" b="1"/>
            </a:b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01A707DB-094D-4B06-8FE8-8709CAABD2FE}"/>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2</a:t>
            </a:fld>
            <a:endParaRPr lang="fr-FR" dirty="0"/>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219200" y="1127185"/>
            <a:ext cx="9379787" cy="5355312"/>
          </a:xfrm>
          <a:prstGeom prst="rect">
            <a:avLst/>
          </a:prstGeom>
          <a:noFill/>
        </p:spPr>
        <p:txBody>
          <a:bodyPr wrap="square" rtlCol="0">
            <a:spAutoFit/>
          </a:bodyPr>
          <a:lstStyle/>
          <a:p>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solidFill>
                  <a:srgbClr val="222222"/>
                </a:solidFill>
                <a:latin typeface="Calibri" panose="020F0502020204030204" pitchFamily="34" charset="0"/>
              </a:rPr>
              <a:t>Une saisine est une demande présentée au Conseil d’arrondissement de la part du Conseil de la Vie Associative. </a:t>
            </a:r>
          </a:p>
          <a:p>
            <a:pPr marL="285750" indent="-285750">
              <a:buFont typeface="Wingdings" panose="05000000000000000000" pitchFamily="2" charset="2"/>
              <a:buChar char="§"/>
            </a:pPr>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rPr>
              <a:t>Les saisines servent à interpeller les élu</a:t>
            </a:r>
            <a:r>
              <a:rPr lang="fr-FR" dirty="0">
                <a:latin typeface="Calibri" panose="020F0502020204030204" pitchFamily="34" charset="0"/>
                <a:ea typeface="Times New Roman" panose="02020603050405020304" pitchFamily="18" charset="0"/>
              </a:rPr>
              <a:t>es et </a:t>
            </a:r>
            <a:r>
              <a:rPr lang="fr-FR" sz="1800" dirty="0">
                <a:effectLst/>
                <a:latin typeface="Calibri" panose="020F0502020204030204" pitchFamily="34" charset="0"/>
                <a:ea typeface="Times New Roman" panose="02020603050405020304" pitchFamily="18" charset="0"/>
              </a:rPr>
              <a:t>élus dans l’intérêt général</a:t>
            </a:r>
            <a:endParaRPr lang="fr-FR" sz="1800" dirty="0">
              <a:solidFill>
                <a:srgbClr val="222222"/>
              </a:solidFill>
              <a:latin typeface="Calibri" panose="020F0502020204030204" pitchFamily="34" charset="0"/>
            </a:endParaRPr>
          </a:p>
          <a:p>
            <a:endParaRPr lang="fr-FR" sz="1800"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dirty="0">
                <a:solidFill>
                  <a:srgbClr val="222222"/>
                </a:solidFill>
                <a:latin typeface="Calibri" panose="020F0502020204030204" pitchFamily="34" charset="0"/>
              </a:rPr>
              <a:t>Elles peuvent être de plusieurs types : </a:t>
            </a:r>
            <a:r>
              <a:rPr lang="fr-FR" sz="1800" b="0" i="0" dirty="0">
                <a:solidFill>
                  <a:srgbClr val="222222"/>
                </a:solidFill>
                <a:effectLst/>
                <a:latin typeface="Calibri" panose="020F0502020204030204" pitchFamily="34" charset="0"/>
              </a:rPr>
              <a:t>question, vœu, vœu au Maire de Lyon</a:t>
            </a:r>
          </a:p>
          <a:p>
            <a:endParaRPr lang="fr-FR" dirty="0">
              <a:solidFill>
                <a:srgbClr val="222222"/>
              </a:solidFill>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Les saisines représentent le Conseil de la vie associative (tout ou partie des associations) : les demandes individuelles sont traitées dans un autre cadre </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4 saisines sont choisies à chaque séance du CVAL pour être présentées aux 2 prochains Conseil d’arrondissement (2 par C.A) </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Pour chaque saisine une association rapporteuse </a:t>
            </a:r>
            <a:r>
              <a:rPr lang="fr-FR" dirty="0">
                <a:solidFill>
                  <a:srgbClr val="222222"/>
                </a:solidFill>
                <a:latin typeface="Calibri" panose="020F0502020204030204" pitchFamily="34" charset="0"/>
              </a:rPr>
              <a:t>est</a:t>
            </a:r>
            <a:r>
              <a:rPr lang="fr-FR" sz="1800" b="0" i="0" dirty="0">
                <a:solidFill>
                  <a:srgbClr val="222222"/>
                </a:solidFill>
                <a:effectLst/>
                <a:latin typeface="Calibri" panose="020F0502020204030204" pitchFamily="34" charset="0"/>
              </a:rPr>
              <a:t> désignée</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latin typeface="Calibri" panose="020F0502020204030204" pitchFamily="34" charset="0"/>
              </a:rPr>
              <a:t>S</a:t>
            </a:r>
            <a:r>
              <a:rPr lang="fr-FR" sz="1800" b="0" i="0" dirty="0">
                <a:solidFill>
                  <a:srgbClr val="222222"/>
                </a:solidFill>
                <a:effectLst/>
                <a:latin typeface="Calibri" panose="020F0502020204030204" pitchFamily="34" charset="0"/>
              </a:rPr>
              <a:t>oit le Conseil d’Arrondissement apporte une réponse à la saisine, soit il renvoie la saisine au Conseil municipal</a:t>
            </a:r>
            <a:br>
              <a:rPr lang="fr-FR" sz="1800" b="0" i="0" dirty="0">
                <a:solidFill>
                  <a:srgbClr val="222222"/>
                </a:solidFill>
                <a:effectLst/>
                <a:latin typeface="Calibri" panose="020F0502020204030204" pitchFamily="34" charset="0"/>
              </a:rPr>
            </a:br>
            <a:endParaRPr lang="fr-FR" dirty="0"/>
          </a:p>
        </p:txBody>
      </p:sp>
      <p:sp>
        <p:nvSpPr>
          <p:cNvPr id="6" name="TextBox 5">
            <a:extLst>
              <a:ext uri="{FF2B5EF4-FFF2-40B4-BE49-F238E27FC236}">
                <a16:creationId xmlns:a16="http://schemas.microsoft.com/office/drawing/2014/main" id="{1B2C98A7-86E9-4906-90FF-96A90838C3FF}"/>
              </a:ext>
            </a:extLst>
          </p:cNvPr>
          <p:cNvSpPr txBox="1"/>
          <p:nvPr/>
        </p:nvSpPr>
        <p:spPr>
          <a:xfrm>
            <a:off x="3973902" y="628651"/>
            <a:ext cx="3616506" cy="461665"/>
          </a:xfrm>
          <a:prstGeom prst="rect">
            <a:avLst/>
          </a:prstGeom>
          <a:noFill/>
        </p:spPr>
        <p:txBody>
          <a:bodyPr wrap="square" rtlCol="0">
            <a:spAutoFit/>
          </a:bodyPr>
          <a:lstStyle/>
          <a:p>
            <a:r>
              <a:rPr lang="fr-FR" sz="2400" b="1" dirty="0"/>
              <a:t>Que sont les saisines ?</a:t>
            </a:r>
            <a:endParaRPr lang="fr-FR" sz="2400" dirty="0"/>
          </a:p>
        </p:txBody>
      </p:sp>
    </p:spTree>
    <p:extLst>
      <p:ext uri="{BB962C8B-B14F-4D97-AF65-F5344CB8AC3E}">
        <p14:creationId xmlns:p14="http://schemas.microsoft.com/office/powerpoint/2010/main" val="174488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533400"/>
            <a:ext cx="10515600" cy="5695950"/>
          </a:xfrm>
          <a:solidFill>
            <a:schemeClr val="bg2"/>
          </a:solidFill>
        </p:spPr>
        <p:txBody>
          <a:bodyPr>
            <a:normAutofit fontScale="90000"/>
          </a:bodyPr>
          <a:lstStyle/>
          <a:p>
            <a:pPr algn="ctr"/>
            <a:r>
              <a:rPr lang="fr-FR" sz="2400" b="1" i="0" dirty="0">
                <a:solidFill>
                  <a:srgbClr val="222222"/>
                </a:solidFill>
                <a:effectLst/>
                <a:latin typeface="Calibri" panose="020F0502020204030204" pitchFamily="34" charset="0"/>
              </a:rPr>
              <a:t>Métropole, </a:t>
            </a:r>
            <a:r>
              <a:rPr lang="fr-FR" sz="2400" b="1" dirty="0">
                <a:solidFill>
                  <a:srgbClr val="222222"/>
                </a:solidFill>
                <a:latin typeface="Calibri" panose="020F0502020204030204" pitchFamily="34" charset="0"/>
              </a:rPr>
              <a:t>Ville, Arrondissement… Quelles compétences ? </a:t>
            </a:r>
            <a:br>
              <a:rPr lang="fr-FR" sz="2000" dirty="0">
                <a:solidFill>
                  <a:srgbClr val="222222"/>
                </a:solidFill>
                <a:latin typeface="Calibri" panose="020F0502020204030204" pitchFamily="34" charset="0"/>
              </a:rPr>
            </a:br>
            <a:br>
              <a:rPr lang="fr-FR" sz="20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3" name="Espace réservé du pied de page 2">
            <a:extLst>
              <a:ext uri="{FF2B5EF4-FFF2-40B4-BE49-F238E27FC236}">
                <a16:creationId xmlns:a16="http://schemas.microsoft.com/office/drawing/2014/main" id="{1CB00F9E-6084-4AAA-A3A5-996460CB2E67}"/>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3</a:t>
            </a:fld>
            <a:endParaRPr lang="fr-FR"/>
          </a:p>
        </p:txBody>
      </p:sp>
      <p:sp>
        <p:nvSpPr>
          <p:cNvPr id="6" name="TextBox 5">
            <a:extLst>
              <a:ext uri="{FF2B5EF4-FFF2-40B4-BE49-F238E27FC236}">
                <a16:creationId xmlns:a16="http://schemas.microsoft.com/office/drawing/2014/main" id="{40901769-6193-421A-A54B-F01874839829}"/>
              </a:ext>
            </a:extLst>
          </p:cNvPr>
          <p:cNvSpPr txBox="1"/>
          <p:nvPr/>
        </p:nvSpPr>
        <p:spPr>
          <a:xfrm>
            <a:off x="990600" y="1631236"/>
            <a:ext cx="3758682" cy="4524315"/>
          </a:xfrm>
          <a:prstGeom prst="rect">
            <a:avLst/>
          </a:prstGeom>
          <a:noFill/>
        </p:spPr>
        <p:txBody>
          <a:bodyPr wrap="square" rtlCol="0">
            <a:spAutoFit/>
          </a:bodyPr>
          <a:lstStyle/>
          <a:p>
            <a:r>
              <a:rPr lang="fr-FR" sz="1800" b="1" i="0" dirty="0">
                <a:solidFill>
                  <a:srgbClr val="222222"/>
                </a:solidFill>
                <a:effectLst/>
              </a:rPr>
              <a:t>Métropole de Lyon :</a:t>
            </a:r>
            <a:br>
              <a:rPr lang="fr-FR" sz="1800" b="1" i="0" dirty="0">
                <a:solidFill>
                  <a:srgbClr val="222222"/>
                </a:solidFill>
                <a:effectLst/>
              </a:rPr>
            </a:br>
            <a:endParaRPr lang="fr-FR" sz="1800" b="1" i="0" dirty="0">
              <a:solidFill>
                <a:srgbClr val="222222"/>
              </a:solidFill>
              <a:effectLst/>
            </a:endParaRPr>
          </a:p>
          <a:p>
            <a:pPr marL="285750" indent="-285750" algn="l">
              <a:buFont typeface="Wingdings" panose="05000000000000000000" pitchFamily="2" charset="2"/>
              <a:buChar char="§"/>
            </a:pPr>
            <a:r>
              <a:rPr lang="fr-FR" sz="1800" dirty="0">
                <a:solidFill>
                  <a:srgbClr val="222222"/>
                </a:solidFill>
              </a:rPr>
              <a:t>Transports, mobilité et voirie</a:t>
            </a:r>
            <a:endParaRPr lang="fr-FR" dirty="0">
              <a:solidFill>
                <a:srgbClr val="222222"/>
              </a:solidFill>
            </a:endParaRPr>
          </a:p>
          <a:p>
            <a:pPr marL="285750" indent="-285750" algn="l">
              <a:buFont typeface="Wingdings" panose="05000000000000000000" pitchFamily="2" charset="2"/>
              <a:buChar char="§"/>
            </a:pPr>
            <a:r>
              <a:rPr lang="fr-FR" dirty="0">
                <a:solidFill>
                  <a:srgbClr val="222222"/>
                </a:solidFill>
              </a:rPr>
              <a:t>Aménagement urbain</a:t>
            </a:r>
          </a:p>
          <a:p>
            <a:pPr marL="285750" indent="-285750" algn="l">
              <a:buFont typeface="Wingdings" panose="05000000000000000000" pitchFamily="2" charset="2"/>
              <a:buChar char="§"/>
            </a:pPr>
            <a:r>
              <a:rPr lang="fr-FR" dirty="0">
                <a:solidFill>
                  <a:srgbClr val="222222"/>
                </a:solidFill>
              </a:rPr>
              <a:t>Social</a:t>
            </a:r>
          </a:p>
          <a:p>
            <a:pPr marL="285750" indent="-285750" algn="l">
              <a:buFont typeface="Wingdings" panose="05000000000000000000" pitchFamily="2" charset="2"/>
              <a:buChar char="§"/>
            </a:pPr>
            <a:r>
              <a:rPr lang="fr-FR" dirty="0">
                <a:solidFill>
                  <a:srgbClr val="222222"/>
                </a:solidFill>
              </a:rPr>
              <a:t>Habitat et logement</a:t>
            </a:r>
          </a:p>
          <a:p>
            <a:pPr marL="285750" indent="-285750" algn="l">
              <a:buFont typeface="Wingdings" panose="05000000000000000000" pitchFamily="2" charset="2"/>
              <a:buChar char="§"/>
            </a:pPr>
            <a:r>
              <a:rPr lang="fr-FR" dirty="0">
                <a:solidFill>
                  <a:srgbClr val="222222"/>
                </a:solidFill>
              </a:rPr>
              <a:t>Education (collèges) et culture</a:t>
            </a:r>
          </a:p>
          <a:p>
            <a:pPr marL="285750" indent="-285750" algn="l">
              <a:buFont typeface="Wingdings" panose="05000000000000000000" pitchFamily="2" charset="2"/>
              <a:buChar char="§"/>
            </a:pPr>
            <a:r>
              <a:rPr lang="fr-FR" dirty="0">
                <a:solidFill>
                  <a:srgbClr val="222222"/>
                </a:solidFill>
              </a:rPr>
              <a:t>Enfance et famille</a:t>
            </a:r>
          </a:p>
          <a:p>
            <a:pPr marL="285750" indent="-285750" algn="l">
              <a:buFont typeface="Wingdings" panose="05000000000000000000" pitchFamily="2" charset="2"/>
              <a:buChar char="§"/>
            </a:pPr>
            <a:r>
              <a:rPr lang="fr-FR" dirty="0">
                <a:solidFill>
                  <a:srgbClr val="222222"/>
                </a:solidFill>
              </a:rPr>
              <a:t>Energie et environnement</a:t>
            </a:r>
          </a:p>
          <a:p>
            <a:pPr marL="285750" indent="-285750" algn="l">
              <a:buFont typeface="Wingdings" panose="05000000000000000000" pitchFamily="2" charset="2"/>
              <a:buChar char="§"/>
            </a:pPr>
            <a:r>
              <a:rPr lang="fr-FR" dirty="0">
                <a:solidFill>
                  <a:srgbClr val="222222"/>
                </a:solidFill>
              </a:rPr>
              <a:t>Propreté </a:t>
            </a:r>
          </a:p>
          <a:p>
            <a:pPr marL="285750" indent="-285750" algn="l">
              <a:buFont typeface="Wingdings" panose="05000000000000000000" pitchFamily="2" charset="2"/>
              <a:buChar char="§"/>
            </a:pPr>
            <a:r>
              <a:rPr lang="fr-FR" dirty="0">
                <a:solidFill>
                  <a:srgbClr val="222222"/>
                </a:solidFill>
              </a:rPr>
              <a:t>Eau et assainissement</a:t>
            </a:r>
          </a:p>
          <a:p>
            <a:pPr marL="285750" indent="-285750" algn="l">
              <a:buFont typeface="Wingdings" panose="05000000000000000000" pitchFamily="2" charset="2"/>
              <a:buChar char="§"/>
            </a:pPr>
            <a:r>
              <a:rPr lang="fr-FR" dirty="0">
                <a:solidFill>
                  <a:srgbClr val="222222"/>
                </a:solidFill>
              </a:rPr>
              <a:t>Développement économique</a:t>
            </a:r>
          </a:p>
          <a:p>
            <a:pPr marL="285750" indent="-285750" algn="l">
              <a:buFont typeface="Wingdings" panose="05000000000000000000" pitchFamily="2" charset="2"/>
              <a:buChar char="§"/>
            </a:pPr>
            <a:r>
              <a:rPr lang="fr-FR" dirty="0">
                <a:solidFill>
                  <a:srgbClr val="222222"/>
                </a:solidFill>
              </a:rPr>
              <a:t>Attractivité et rayonnement</a:t>
            </a:r>
            <a:br>
              <a:rPr lang="fr-FR" dirty="0">
                <a:solidFill>
                  <a:srgbClr val="222222"/>
                </a:solidFill>
              </a:rPr>
            </a:br>
            <a:endParaRPr lang="fr-FR" dirty="0"/>
          </a:p>
        </p:txBody>
      </p:sp>
      <p:sp>
        <p:nvSpPr>
          <p:cNvPr id="7" name="TextBox 6">
            <a:extLst>
              <a:ext uri="{FF2B5EF4-FFF2-40B4-BE49-F238E27FC236}">
                <a16:creationId xmlns:a16="http://schemas.microsoft.com/office/drawing/2014/main" id="{EA1CA168-1F7B-4A1A-AFC0-105324A33B45}"/>
              </a:ext>
            </a:extLst>
          </p:cNvPr>
          <p:cNvSpPr txBox="1"/>
          <p:nvPr/>
        </p:nvSpPr>
        <p:spPr>
          <a:xfrm>
            <a:off x="4663232" y="1631236"/>
            <a:ext cx="2686050" cy="2862322"/>
          </a:xfrm>
          <a:prstGeom prst="rect">
            <a:avLst/>
          </a:prstGeom>
          <a:noFill/>
        </p:spPr>
        <p:txBody>
          <a:bodyPr wrap="square" rtlCol="0">
            <a:spAutoFit/>
          </a:bodyPr>
          <a:lstStyle/>
          <a:p>
            <a:r>
              <a:rPr lang="fr-FR" b="1" dirty="0">
                <a:solidFill>
                  <a:srgbClr val="000000"/>
                </a:solidFill>
              </a:rPr>
              <a:t>Ville de Lyon </a:t>
            </a:r>
            <a:r>
              <a:rPr lang="fr-FR" sz="1800" b="1" i="0" dirty="0">
                <a:solidFill>
                  <a:srgbClr val="222222"/>
                </a:solidFill>
                <a:effectLst/>
                <a:latin typeface="Calibri" panose="020F0502020204030204" pitchFamily="34" charset="0"/>
              </a:rPr>
              <a:t>:</a:t>
            </a:r>
            <a:br>
              <a:rPr lang="fr-FR" sz="1800" b="1" i="0" dirty="0">
                <a:solidFill>
                  <a:srgbClr val="222222"/>
                </a:solidFill>
                <a:effectLst/>
                <a:latin typeface="Calibri" panose="020F0502020204030204" pitchFamily="34" charset="0"/>
              </a:rPr>
            </a:br>
            <a:endParaRPr lang="fr-FR" sz="1800" b="1"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rPr>
              <a:t>Sécurité</a:t>
            </a:r>
          </a:p>
          <a:p>
            <a:pPr marL="285750" indent="-285750">
              <a:buFont typeface="Wingdings" panose="05000000000000000000" pitchFamily="2" charset="2"/>
              <a:buChar char="§"/>
            </a:pPr>
            <a:r>
              <a:rPr lang="fr-FR" dirty="0">
                <a:solidFill>
                  <a:srgbClr val="222222"/>
                </a:solidFill>
              </a:rPr>
              <a:t>Culture</a:t>
            </a:r>
          </a:p>
          <a:p>
            <a:pPr marL="285750" indent="-285750">
              <a:buFont typeface="Wingdings" panose="05000000000000000000" pitchFamily="2" charset="2"/>
              <a:buChar char="§"/>
            </a:pPr>
            <a:r>
              <a:rPr lang="fr-FR" dirty="0">
                <a:solidFill>
                  <a:srgbClr val="222222"/>
                </a:solidFill>
              </a:rPr>
              <a:t>Sport </a:t>
            </a:r>
          </a:p>
          <a:p>
            <a:pPr marL="285750" indent="-285750">
              <a:buFont typeface="Wingdings" panose="05000000000000000000" pitchFamily="2" charset="2"/>
              <a:buChar char="§"/>
            </a:pPr>
            <a:r>
              <a:rPr lang="fr-FR" dirty="0">
                <a:solidFill>
                  <a:srgbClr val="222222"/>
                </a:solidFill>
              </a:rPr>
              <a:t>Enfance (crèches)</a:t>
            </a:r>
          </a:p>
          <a:p>
            <a:pPr marL="285750" indent="-285750">
              <a:buFont typeface="Wingdings" panose="05000000000000000000" pitchFamily="2" charset="2"/>
              <a:buChar char="§"/>
            </a:pPr>
            <a:r>
              <a:rPr lang="fr-FR" dirty="0">
                <a:solidFill>
                  <a:srgbClr val="222222"/>
                </a:solidFill>
              </a:rPr>
              <a:t>Education (écoles)</a:t>
            </a:r>
          </a:p>
          <a:p>
            <a:pPr marL="285750" indent="-285750">
              <a:buFont typeface="Wingdings" panose="05000000000000000000" pitchFamily="2" charset="2"/>
              <a:buChar char="§"/>
            </a:pPr>
            <a:r>
              <a:rPr lang="fr-FR" dirty="0">
                <a:solidFill>
                  <a:srgbClr val="222222"/>
                </a:solidFill>
              </a:rPr>
              <a:t>Documents administratifs</a:t>
            </a:r>
          </a:p>
          <a:p>
            <a:pPr marL="285750" indent="-285750">
              <a:buFont typeface="Wingdings" panose="05000000000000000000" pitchFamily="2" charset="2"/>
              <a:buChar char="§"/>
            </a:pPr>
            <a:r>
              <a:rPr lang="fr-FR" dirty="0">
                <a:solidFill>
                  <a:srgbClr val="222222"/>
                </a:solidFill>
              </a:rPr>
              <a:t>Fiscalité</a:t>
            </a:r>
          </a:p>
        </p:txBody>
      </p:sp>
      <p:sp>
        <p:nvSpPr>
          <p:cNvPr id="8" name="TextBox 7">
            <a:extLst>
              <a:ext uri="{FF2B5EF4-FFF2-40B4-BE49-F238E27FC236}">
                <a16:creationId xmlns:a16="http://schemas.microsoft.com/office/drawing/2014/main" id="{30EE4735-70C8-4D0D-89C5-923F3EE24146}"/>
              </a:ext>
            </a:extLst>
          </p:cNvPr>
          <p:cNvSpPr txBox="1"/>
          <p:nvPr/>
        </p:nvSpPr>
        <p:spPr>
          <a:xfrm>
            <a:off x="7349282" y="1629204"/>
            <a:ext cx="3783106" cy="4524315"/>
          </a:xfrm>
          <a:prstGeom prst="rect">
            <a:avLst/>
          </a:prstGeom>
          <a:noFill/>
        </p:spPr>
        <p:txBody>
          <a:bodyPr wrap="square" rtlCol="0">
            <a:spAutoFit/>
          </a:bodyPr>
          <a:lstStyle/>
          <a:p>
            <a:r>
              <a:rPr lang="fr-FR" b="1" dirty="0">
                <a:solidFill>
                  <a:srgbClr val="000000"/>
                </a:solidFill>
              </a:rPr>
              <a:t>Mairie du 7</a:t>
            </a:r>
            <a:r>
              <a:rPr lang="fr-FR" b="1" baseline="30000" dirty="0">
                <a:solidFill>
                  <a:srgbClr val="000000"/>
                </a:solidFill>
              </a:rPr>
              <a:t>e</a:t>
            </a:r>
            <a:r>
              <a:rPr lang="fr-FR" b="1" dirty="0">
                <a:solidFill>
                  <a:srgbClr val="000000"/>
                </a:solidFill>
              </a:rPr>
              <a:t> arrondissement :</a:t>
            </a:r>
            <a:br>
              <a:rPr lang="fr-FR" b="1" dirty="0">
                <a:solidFill>
                  <a:srgbClr val="000000"/>
                </a:solidFill>
              </a:rPr>
            </a:br>
            <a:endParaRPr lang="fr-FR" b="1" dirty="0">
              <a:solidFill>
                <a:srgbClr val="000000"/>
              </a:solidFill>
            </a:endParaRPr>
          </a:p>
          <a:p>
            <a:r>
              <a:rPr lang="fr-FR" b="0" i="0" dirty="0">
                <a:solidFill>
                  <a:srgbClr val="1E1719"/>
                </a:solidFill>
                <a:effectLst/>
              </a:rPr>
              <a:t>Le Conseil d'arrondissement dispose d'un </a:t>
            </a:r>
            <a:r>
              <a:rPr lang="fr-FR" b="1" i="0" dirty="0">
                <a:solidFill>
                  <a:srgbClr val="1E1719"/>
                </a:solidFill>
                <a:effectLst/>
              </a:rPr>
              <a:t>rôle consultatif </a:t>
            </a:r>
            <a:r>
              <a:rPr lang="fr-FR" b="0" i="0" dirty="0">
                <a:solidFill>
                  <a:srgbClr val="1E1719"/>
                </a:solidFill>
                <a:effectLst/>
              </a:rPr>
              <a:t>sur toute affaire concernant l'arrondissement : rapports, projets du Conseil municipal sur l'arrondissement, montant des subventions accordées aux associations, projets d'urbanisme... </a:t>
            </a:r>
          </a:p>
          <a:p>
            <a:endParaRPr lang="fr-FR" dirty="0">
              <a:solidFill>
                <a:srgbClr val="1E1719"/>
              </a:solidFill>
            </a:endParaRPr>
          </a:p>
          <a:p>
            <a:r>
              <a:rPr lang="fr-FR" b="0" i="0" dirty="0">
                <a:solidFill>
                  <a:srgbClr val="1E1719"/>
                </a:solidFill>
                <a:effectLst/>
              </a:rPr>
              <a:t>Il </a:t>
            </a:r>
            <a:r>
              <a:rPr lang="fr-FR" b="1" i="0" dirty="0">
                <a:solidFill>
                  <a:srgbClr val="1E1719"/>
                </a:solidFill>
                <a:effectLst/>
              </a:rPr>
              <a:t>peut adresser au Maire de la ville </a:t>
            </a:r>
            <a:r>
              <a:rPr lang="fr-FR" b="0" i="0" dirty="0">
                <a:solidFill>
                  <a:srgbClr val="1E1719"/>
                </a:solidFill>
                <a:effectLst/>
              </a:rPr>
              <a:t>des questions écrites, émettre des vœux, etc.</a:t>
            </a:r>
            <a:br>
              <a:rPr lang="fr-FR" sz="1800" dirty="0">
                <a:solidFill>
                  <a:srgbClr val="222222"/>
                </a:solidFill>
              </a:rPr>
            </a:br>
            <a:endParaRPr lang="fr-FR" dirty="0"/>
          </a:p>
        </p:txBody>
      </p:sp>
    </p:spTree>
    <p:extLst>
      <p:ext uri="{BB962C8B-B14F-4D97-AF65-F5344CB8AC3E}">
        <p14:creationId xmlns:p14="http://schemas.microsoft.com/office/powerpoint/2010/main" val="301970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34F16EFC-8586-47AB-81CF-DF411A9D47B2}"/>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4</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265208" y="1551982"/>
            <a:ext cx="9379787" cy="1200329"/>
          </a:xfrm>
          <a:prstGeom prst="rect">
            <a:avLst/>
          </a:prstGeom>
          <a:noFill/>
        </p:spPr>
        <p:txBody>
          <a:bodyPr wrap="square" rtlCol="0">
            <a:spAutoFit/>
          </a:bodyPr>
          <a:lstStyle/>
          <a:p>
            <a:endParaRPr lang="fr-FR" sz="1800" dirty="0">
              <a:solidFill>
                <a:srgbClr val="FF0000"/>
              </a:solidFill>
              <a:latin typeface="Calibri" panose="020F0502020204030204" pitchFamily="34" charset="0"/>
            </a:endParaRPr>
          </a:p>
          <a:p>
            <a:pPr marL="285750" indent="-285750">
              <a:buFont typeface="Wingdings" panose="05000000000000000000" pitchFamily="2" charset="2"/>
              <a:buChar char="§"/>
            </a:pPr>
            <a:r>
              <a:rPr lang="fr-FR" dirty="0">
                <a:solidFill>
                  <a:srgbClr val="222222"/>
                </a:solidFill>
                <a:latin typeface="Calibri" panose="020F0502020204030204" pitchFamily="34" charset="0"/>
              </a:rPr>
              <a:t>La séance d’a</a:t>
            </a:r>
            <a:r>
              <a:rPr lang="fr-FR" sz="1800" b="0" i="0" dirty="0">
                <a:solidFill>
                  <a:srgbClr val="222222"/>
                </a:solidFill>
                <a:effectLst/>
                <a:latin typeface="Calibri" panose="020F0502020204030204" pitchFamily="34" charset="0"/>
              </a:rPr>
              <a:t>ujourd’hui est animée par un prestataire (Nalisse).</a:t>
            </a:r>
          </a:p>
          <a:p>
            <a:endParaRPr lang="fr-FR" sz="1800" b="0" i="0" dirty="0">
              <a:solidFill>
                <a:srgbClr val="222222"/>
              </a:solidFill>
              <a:effectLst/>
              <a:latin typeface="Calibri" panose="020F0502020204030204" pitchFamily="34" charset="0"/>
            </a:endParaRPr>
          </a:p>
          <a:p>
            <a:pPr marL="285750" indent="-285750">
              <a:buFont typeface="Wingdings" panose="05000000000000000000" pitchFamily="2" charset="2"/>
              <a:buChar char="§"/>
            </a:pPr>
            <a:r>
              <a:rPr lang="fr-FR" sz="1800" b="0" i="0" dirty="0">
                <a:solidFill>
                  <a:srgbClr val="222222"/>
                </a:solidFill>
                <a:effectLst/>
                <a:latin typeface="Calibri" panose="020F0502020204030204" pitchFamily="34" charset="0"/>
              </a:rPr>
              <a:t>Cependant, les membres sont collectivement garants de la réussite du CVAL. </a:t>
            </a:r>
            <a:endParaRPr lang="fr-FR" dirty="0">
              <a:solidFill>
                <a:srgbClr val="222222"/>
              </a:solidFill>
              <a:latin typeface="Calibri" panose="020F0502020204030204" pitchFamily="34" charset="0"/>
            </a:endParaRPr>
          </a:p>
        </p:txBody>
      </p:sp>
      <p:sp>
        <p:nvSpPr>
          <p:cNvPr id="6" name="TextBox 5">
            <a:extLst>
              <a:ext uri="{FF2B5EF4-FFF2-40B4-BE49-F238E27FC236}">
                <a16:creationId xmlns:a16="http://schemas.microsoft.com/office/drawing/2014/main" id="{1B2C98A7-86E9-4906-90FF-96A90838C3FF}"/>
              </a:ext>
            </a:extLst>
          </p:cNvPr>
          <p:cNvSpPr txBox="1"/>
          <p:nvPr/>
        </p:nvSpPr>
        <p:spPr>
          <a:xfrm>
            <a:off x="4083171" y="680956"/>
            <a:ext cx="3496574" cy="830997"/>
          </a:xfrm>
          <a:prstGeom prst="rect">
            <a:avLst/>
          </a:prstGeom>
          <a:noFill/>
        </p:spPr>
        <p:txBody>
          <a:bodyPr wrap="square" rtlCol="0">
            <a:spAutoFit/>
          </a:bodyPr>
          <a:lstStyle/>
          <a:p>
            <a:pPr algn="ctr"/>
            <a:r>
              <a:rPr lang="fr-FR" sz="2400" b="1" dirty="0"/>
              <a:t>L’animation de l’instance </a:t>
            </a:r>
          </a:p>
        </p:txBody>
      </p:sp>
    </p:spTree>
    <p:extLst>
      <p:ext uri="{BB962C8B-B14F-4D97-AF65-F5344CB8AC3E}">
        <p14:creationId xmlns:p14="http://schemas.microsoft.com/office/powerpoint/2010/main" val="103838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2EDF6B97-CD3B-4673-84D9-AF0C8911E1FA}"/>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5</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461665"/>
          </a:xfrm>
          <a:prstGeom prst="rect">
            <a:avLst/>
          </a:prstGeom>
          <a:noFill/>
        </p:spPr>
        <p:txBody>
          <a:bodyPr wrap="square" rtlCol="0">
            <a:spAutoFit/>
          </a:bodyPr>
          <a:lstStyle/>
          <a:p>
            <a:r>
              <a:rPr lang="fr-FR" sz="2400" b="1"/>
              <a:t>Suite de la séance</a:t>
            </a:r>
          </a:p>
        </p:txBody>
      </p:sp>
      <p:graphicFrame>
        <p:nvGraphicFramePr>
          <p:cNvPr id="4" name="Diagramme 3">
            <a:extLst>
              <a:ext uri="{FF2B5EF4-FFF2-40B4-BE49-F238E27FC236}">
                <a16:creationId xmlns:a16="http://schemas.microsoft.com/office/drawing/2014/main" id="{8BCEF778-7661-4D10-8A5A-7A4465895D04}"/>
              </a:ext>
            </a:extLst>
          </p:cNvPr>
          <p:cNvGraphicFramePr/>
          <p:nvPr>
            <p:extLst>
              <p:ext uri="{D42A27DB-BD31-4B8C-83A1-F6EECF244321}">
                <p14:modId xmlns:p14="http://schemas.microsoft.com/office/powerpoint/2010/main" val="1047062754"/>
              </p:ext>
            </p:extLst>
          </p:nvPr>
        </p:nvGraphicFramePr>
        <p:xfrm>
          <a:off x="3671975" y="1559257"/>
          <a:ext cx="5228278" cy="3300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8">
            <a:extLst>
              <a:ext uri="{FF2B5EF4-FFF2-40B4-BE49-F238E27FC236}">
                <a16:creationId xmlns:a16="http://schemas.microsoft.com/office/drawing/2014/main" id="{9CE769B0-6E47-42B7-96D8-5278CAEFF6E9}"/>
              </a:ext>
            </a:extLst>
          </p:cNvPr>
          <p:cNvSpPr txBox="1"/>
          <p:nvPr/>
        </p:nvSpPr>
        <p:spPr>
          <a:xfrm>
            <a:off x="1265208" y="5342753"/>
            <a:ext cx="9379787" cy="646331"/>
          </a:xfrm>
          <a:prstGeom prst="rect">
            <a:avLst/>
          </a:prstGeom>
          <a:noFill/>
        </p:spPr>
        <p:txBody>
          <a:bodyPr wrap="square" rtlCol="0">
            <a:spAutoFit/>
          </a:bodyPr>
          <a:lstStyle/>
          <a:p>
            <a:r>
              <a:rPr lang="fr-FR" dirty="0">
                <a:solidFill>
                  <a:srgbClr val="222222"/>
                </a:solidFill>
                <a:latin typeface="Calibri" panose="020F0502020204030204" pitchFamily="34" charset="0"/>
              </a:rPr>
              <a:t>/!\ </a:t>
            </a:r>
            <a:r>
              <a:rPr lang="fr-FR" b="0" i="0" dirty="0">
                <a:solidFill>
                  <a:srgbClr val="222222"/>
                </a:solidFill>
                <a:effectLst/>
                <a:latin typeface="Calibri" panose="020F0502020204030204" pitchFamily="34" charset="0"/>
              </a:rPr>
              <a:t>il ne sera sans doute pas possible de rédiger l’intégralité de l’avis de saisine aujourd’hui : il est donc donné mandat au groupe de le rédiger par la suite.</a:t>
            </a:r>
            <a:endParaRPr lang="fr-FR" sz="1800" b="0" i="0" dirty="0">
              <a:solidFill>
                <a:srgbClr val="222222"/>
              </a:solidFill>
              <a:effectLst/>
              <a:latin typeface="Calibri" panose="020F0502020204030204" pitchFamily="34" charset="0"/>
            </a:endParaRPr>
          </a:p>
        </p:txBody>
      </p:sp>
    </p:spTree>
    <p:extLst>
      <p:ext uri="{BB962C8B-B14F-4D97-AF65-F5344CB8AC3E}">
        <p14:creationId xmlns:p14="http://schemas.microsoft.com/office/powerpoint/2010/main" val="251499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DBC45C19-B44D-4CFB-8706-8355FD417F27}"/>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6</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461665"/>
          </a:xfrm>
          <a:prstGeom prst="rect">
            <a:avLst/>
          </a:prstGeom>
          <a:noFill/>
        </p:spPr>
        <p:txBody>
          <a:bodyPr wrap="square" rtlCol="0">
            <a:spAutoFit/>
          </a:bodyPr>
          <a:lstStyle/>
          <a:p>
            <a:r>
              <a:rPr lang="fr-FR" sz="2400" b="1"/>
              <a:t>Exemples de thématiques</a:t>
            </a:r>
          </a:p>
        </p:txBody>
      </p:sp>
      <p:graphicFrame>
        <p:nvGraphicFramePr>
          <p:cNvPr id="4" name="Diagramme 3">
            <a:extLst>
              <a:ext uri="{FF2B5EF4-FFF2-40B4-BE49-F238E27FC236}">
                <a16:creationId xmlns:a16="http://schemas.microsoft.com/office/drawing/2014/main" id="{7E37C50E-1836-4A8A-BB22-D13672C8BA39}"/>
              </a:ext>
            </a:extLst>
          </p:cNvPr>
          <p:cNvGraphicFramePr/>
          <p:nvPr>
            <p:extLst>
              <p:ext uri="{D42A27DB-BD31-4B8C-83A1-F6EECF244321}">
                <p14:modId xmlns:p14="http://schemas.microsoft.com/office/powerpoint/2010/main" val="196795019"/>
              </p:ext>
            </p:extLst>
          </p:nvPr>
        </p:nvGraphicFramePr>
        <p:xfrm>
          <a:off x="2831980" y="1660124"/>
          <a:ext cx="6786485" cy="447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23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7</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3640347" cy="830997"/>
          </a:xfrm>
          <a:prstGeom prst="rect">
            <a:avLst/>
          </a:prstGeom>
          <a:noFill/>
        </p:spPr>
        <p:txBody>
          <a:bodyPr wrap="square" rtlCol="0">
            <a:spAutoFit/>
          </a:bodyPr>
          <a:lstStyle/>
          <a:p>
            <a:pPr algn="ctr"/>
            <a:r>
              <a:rPr lang="fr-FR" sz="2400" b="1" dirty="0"/>
              <a:t>Organisation des groupes</a:t>
            </a:r>
          </a:p>
        </p:txBody>
      </p:sp>
      <p:graphicFrame>
        <p:nvGraphicFramePr>
          <p:cNvPr id="4" name="Diagramme 3">
            <a:extLst>
              <a:ext uri="{FF2B5EF4-FFF2-40B4-BE49-F238E27FC236}">
                <a16:creationId xmlns:a16="http://schemas.microsoft.com/office/drawing/2014/main" id="{82909B46-8744-4D5E-8983-E86750F12BA7}"/>
              </a:ext>
            </a:extLst>
          </p:cNvPr>
          <p:cNvGraphicFramePr/>
          <p:nvPr>
            <p:extLst>
              <p:ext uri="{D42A27DB-BD31-4B8C-83A1-F6EECF244321}">
                <p14:modId xmlns:p14="http://schemas.microsoft.com/office/powerpoint/2010/main" val="1103913339"/>
              </p:ext>
            </p:extLst>
          </p:nvPr>
        </p:nvGraphicFramePr>
        <p:xfrm>
          <a:off x="3364637" y="1845241"/>
          <a:ext cx="6040761" cy="3991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91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a:br>
            <a:br>
              <a:rPr lang="fr-FR" sz="1800" b="1"/>
            </a:br>
            <a:br>
              <a:rPr lang="fr-FR" sz="1800" b="1"/>
            </a:br>
            <a:r>
              <a:rPr lang="fr-FR" sz="1800" b="1"/>
              <a:t> </a:t>
            </a:r>
            <a:br>
              <a:rPr lang="fr-FR" sz="900" b="1"/>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a:solidFill>
                  <a:srgbClr val="222222"/>
                </a:solidFill>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br>
              <a:rPr lang="fr-FR" sz="1800" b="0" i="0">
                <a:solidFill>
                  <a:srgbClr val="222222"/>
                </a:solidFill>
                <a:effectLst/>
                <a:latin typeface="Calibri" panose="020F0502020204030204" pitchFamily="34" charset="0"/>
              </a:rPr>
            </a:br>
            <a:endParaRPr lang="fr-FR" sz="180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24860D7E-C0B6-4816-99E5-5C8245BA009F}"/>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8</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9" name="TextBox 8">
            <a:extLst>
              <a:ext uri="{FF2B5EF4-FFF2-40B4-BE49-F238E27FC236}">
                <a16:creationId xmlns:a16="http://schemas.microsoft.com/office/drawing/2014/main" id="{7BAFF31C-878F-4672-9B24-FCCBF8FE8FF0}"/>
              </a:ext>
            </a:extLst>
          </p:cNvPr>
          <p:cNvSpPr txBox="1"/>
          <p:nvPr/>
        </p:nvSpPr>
        <p:spPr>
          <a:xfrm>
            <a:off x="1801802" y="1518340"/>
            <a:ext cx="9379787" cy="3693319"/>
          </a:xfrm>
          <a:prstGeom prst="rect">
            <a:avLst/>
          </a:prstGeom>
          <a:noFill/>
        </p:spPr>
        <p:txBody>
          <a:bodyPr wrap="square" rtlCol="0">
            <a:spAutoFit/>
          </a:bodyPr>
          <a:lstStyle/>
          <a:p>
            <a:pPr eaLnBrk="1" hangingPunct="1">
              <a:spcBef>
                <a:spcPct val="0"/>
              </a:spcBef>
              <a:buFontTx/>
              <a:buNone/>
            </a:pPr>
            <a:endParaRPr lang="fr-FR" altLang="fr-FR" b="1" dirty="0"/>
          </a:p>
          <a:p>
            <a:pPr marL="457200" indent="-457200">
              <a:buFont typeface="Wingdings" panose="05000000000000000000" pitchFamily="2" charset="2"/>
              <a:buChar char="§"/>
            </a:pPr>
            <a:r>
              <a:rPr lang="fr-FR" sz="1800" dirty="0"/>
              <a:t> Veiller à la participation de tou</a:t>
            </a:r>
            <a:r>
              <a:rPr lang="fr-FR" dirty="0"/>
              <a:t>t le monde</a:t>
            </a:r>
          </a:p>
          <a:p>
            <a:r>
              <a:rPr lang="fr-FR" sz="1800" dirty="0"/>
              <a:t> </a:t>
            </a:r>
          </a:p>
          <a:p>
            <a:pPr marL="457200" indent="-457200">
              <a:buFont typeface="Wingdings" panose="05000000000000000000" pitchFamily="2" charset="2"/>
              <a:buChar char="§"/>
            </a:pPr>
            <a:r>
              <a:rPr lang="fr-FR" sz="1800" dirty="0"/>
              <a:t>Ne pas se couper la parole </a:t>
            </a:r>
          </a:p>
          <a:p>
            <a:endParaRPr lang="fr-FR" sz="1800" dirty="0"/>
          </a:p>
          <a:p>
            <a:pPr marL="457200" indent="-457200">
              <a:buFont typeface="Wingdings" panose="05000000000000000000" pitchFamily="2" charset="2"/>
              <a:buChar char="§"/>
            </a:pPr>
            <a:r>
              <a:rPr lang="fr-FR" sz="1800" dirty="0"/>
              <a:t>Bienveillance et écoute </a:t>
            </a:r>
          </a:p>
          <a:p>
            <a:endParaRPr lang="fr-FR" sz="1800" dirty="0"/>
          </a:p>
          <a:p>
            <a:pPr marL="457200" indent="-457200">
              <a:buFont typeface="Wingdings" panose="05000000000000000000" pitchFamily="2" charset="2"/>
              <a:buChar char="§"/>
            </a:pPr>
            <a:r>
              <a:rPr lang="fr-FR" sz="1800" dirty="0"/>
              <a:t>Rebondir sur les idées des membres</a:t>
            </a:r>
          </a:p>
          <a:p>
            <a:endParaRPr lang="fr-FR" sz="1800" dirty="0"/>
          </a:p>
          <a:p>
            <a:pPr marL="457200" indent="-457200">
              <a:buFont typeface="Wingdings" panose="05000000000000000000" pitchFamily="2" charset="2"/>
              <a:buChar char="§"/>
            </a:pPr>
            <a:r>
              <a:rPr lang="fr-FR" sz="1800" dirty="0"/>
              <a:t>Faire des critiques constructives</a:t>
            </a:r>
          </a:p>
          <a:p>
            <a:endParaRPr lang="fr-FR" sz="1800" dirty="0"/>
          </a:p>
          <a:p>
            <a:pPr marL="457200" indent="-457200">
              <a:buFont typeface="Wingdings" panose="05000000000000000000" pitchFamily="2" charset="2"/>
              <a:buChar char="§"/>
            </a:pPr>
            <a:r>
              <a:rPr lang="fr-FR" sz="1800" dirty="0"/>
              <a:t>Aucune idée n’est idiote : soyez dans la créativité</a:t>
            </a:r>
          </a:p>
          <a:p>
            <a:endParaRPr lang="fr-FR" sz="1800" b="0" i="0" dirty="0">
              <a:solidFill>
                <a:srgbClr val="222222"/>
              </a:solidFill>
              <a:effectLst/>
              <a:latin typeface="Calibri" panose="020F0502020204030204" pitchFamily="34" charset="0"/>
            </a:endParaRPr>
          </a:p>
        </p:txBody>
      </p:sp>
      <p:sp>
        <p:nvSpPr>
          <p:cNvPr id="6" name="TextBox 5">
            <a:extLst>
              <a:ext uri="{FF2B5EF4-FFF2-40B4-BE49-F238E27FC236}">
                <a16:creationId xmlns:a16="http://schemas.microsoft.com/office/drawing/2014/main" id="{1B2C98A7-86E9-4906-90FF-96A90838C3FF}"/>
              </a:ext>
            </a:extLst>
          </p:cNvPr>
          <p:cNvSpPr txBox="1"/>
          <p:nvPr/>
        </p:nvSpPr>
        <p:spPr>
          <a:xfrm>
            <a:off x="2984740" y="680956"/>
            <a:ext cx="5509403" cy="461665"/>
          </a:xfrm>
          <a:prstGeom prst="rect">
            <a:avLst/>
          </a:prstGeom>
          <a:noFill/>
        </p:spPr>
        <p:txBody>
          <a:bodyPr wrap="square" rtlCol="0">
            <a:spAutoFit/>
          </a:bodyPr>
          <a:lstStyle/>
          <a:p>
            <a:r>
              <a:rPr lang="fr-FR" sz="2400" b="1"/>
              <a:t>Règles pour une bonne participation</a:t>
            </a:r>
          </a:p>
        </p:txBody>
      </p:sp>
    </p:spTree>
    <p:extLst>
      <p:ext uri="{BB962C8B-B14F-4D97-AF65-F5344CB8AC3E}">
        <p14:creationId xmlns:p14="http://schemas.microsoft.com/office/powerpoint/2010/main" val="425252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F145-9FE4-43DC-96D2-961DA0B7D2EA}"/>
              </a:ext>
            </a:extLst>
          </p:cNvPr>
          <p:cNvSpPr>
            <a:spLocks noGrp="1"/>
          </p:cNvSpPr>
          <p:nvPr>
            <p:ph type="title"/>
          </p:nvPr>
        </p:nvSpPr>
        <p:spPr>
          <a:xfrm>
            <a:off x="838200" y="408317"/>
            <a:ext cx="10515600" cy="5821032"/>
          </a:xfrm>
          <a:solidFill>
            <a:schemeClr val="bg2"/>
          </a:solidFill>
        </p:spPr>
        <p:txBody>
          <a:bodyPr>
            <a:normAutofit/>
          </a:bodyPr>
          <a:lstStyle/>
          <a:p>
            <a:pPr algn="ctr"/>
            <a:br>
              <a:rPr lang="fr-FR" sz="1800" b="1" dirty="0"/>
            </a:br>
            <a:br>
              <a:rPr lang="fr-FR" sz="1800" b="1" dirty="0"/>
            </a:br>
            <a:br>
              <a:rPr lang="fr-FR" sz="1800" b="1" dirty="0"/>
            </a:br>
            <a:r>
              <a:rPr lang="fr-FR" sz="1800" b="1" dirty="0"/>
              <a:t> </a:t>
            </a:r>
            <a:br>
              <a:rPr lang="fr-FR" sz="900" b="1" dirty="0"/>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dirty="0">
                <a:solidFill>
                  <a:srgbClr val="222222"/>
                </a:solidFill>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br>
              <a:rPr lang="fr-FR" sz="1800" b="0" i="0" dirty="0">
                <a:solidFill>
                  <a:srgbClr val="222222"/>
                </a:solidFill>
                <a:effectLst/>
                <a:latin typeface="Calibri" panose="020F0502020204030204" pitchFamily="34" charset="0"/>
              </a:rPr>
            </a:br>
            <a:endParaRPr lang="fr-FR" sz="1800" dirty="0">
              <a:solidFill>
                <a:srgbClr val="222222"/>
              </a:solidFill>
              <a:latin typeface="Calibri" panose="020F0502020204030204" pitchFamily="34" charset="0"/>
            </a:endParaRPr>
          </a:p>
        </p:txBody>
      </p:sp>
      <p:sp>
        <p:nvSpPr>
          <p:cNvPr id="7" name="Espace réservé du pied de page 6">
            <a:extLst>
              <a:ext uri="{FF2B5EF4-FFF2-40B4-BE49-F238E27FC236}">
                <a16:creationId xmlns:a16="http://schemas.microsoft.com/office/drawing/2014/main" id="{BD0C63D1-315B-4DFB-86EA-317D1CC6D916}"/>
              </a:ext>
            </a:extLst>
          </p:cNvPr>
          <p:cNvSpPr>
            <a:spLocks noGrp="1"/>
          </p:cNvSpPr>
          <p:nvPr>
            <p:ph type="ftr" sz="quarter" idx="11"/>
          </p:nvPr>
        </p:nvSpPr>
        <p:spPr/>
        <p:txBody>
          <a:bodyPr/>
          <a:lstStyle/>
          <a:p>
            <a:r>
              <a:rPr lang="fr-FR" dirty="0"/>
              <a:t>Conseil de la vie Associative</a:t>
            </a:r>
          </a:p>
        </p:txBody>
      </p:sp>
      <p:sp>
        <p:nvSpPr>
          <p:cNvPr id="5" name="Slide Number Placeholder 4">
            <a:extLst>
              <a:ext uri="{FF2B5EF4-FFF2-40B4-BE49-F238E27FC236}">
                <a16:creationId xmlns:a16="http://schemas.microsoft.com/office/drawing/2014/main" id="{1B56C064-24B6-46E5-8629-EC027765E8B3}"/>
              </a:ext>
            </a:extLst>
          </p:cNvPr>
          <p:cNvSpPr>
            <a:spLocks noGrp="1"/>
          </p:cNvSpPr>
          <p:nvPr>
            <p:ph type="sldNum" sz="quarter" idx="12"/>
          </p:nvPr>
        </p:nvSpPr>
        <p:spPr/>
        <p:txBody>
          <a:bodyPr/>
          <a:lstStyle/>
          <a:p>
            <a:fld id="{4577C3AD-FF2F-4798-B62C-A7868D9A1A5D}" type="slidenum">
              <a:rPr lang="fr-FR" smtClean="0"/>
              <a:t>9</a:t>
            </a:fld>
            <a:endParaRPr lang="fr-FR"/>
          </a:p>
        </p:txBody>
      </p:sp>
      <p:sp>
        <p:nvSpPr>
          <p:cNvPr id="3" name="TextBox 2">
            <a:extLst>
              <a:ext uri="{FF2B5EF4-FFF2-40B4-BE49-F238E27FC236}">
                <a16:creationId xmlns:a16="http://schemas.microsoft.com/office/drawing/2014/main" id="{6D0A91F3-9D31-41E6-B118-01A6013FC0CC}"/>
              </a:ext>
            </a:extLst>
          </p:cNvPr>
          <p:cNvSpPr txBox="1"/>
          <p:nvPr/>
        </p:nvSpPr>
        <p:spPr>
          <a:xfrm>
            <a:off x="3671975" y="1415259"/>
            <a:ext cx="2449902" cy="369332"/>
          </a:xfrm>
          <a:prstGeom prst="rect">
            <a:avLst/>
          </a:prstGeom>
          <a:noFill/>
        </p:spPr>
        <p:txBody>
          <a:bodyPr wrap="square" rtlCol="0">
            <a:spAutoFit/>
          </a:bodyPr>
          <a:lstStyle/>
          <a:p>
            <a:endParaRPr lang="fr-FR" b="1"/>
          </a:p>
        </p:txBody>
      </p:sp>
      <p:sp>
        <p:nvSpPr>
          <p:cNvPr id="6" name="TextBox 5">
            <a:extLst>
              <a:ext uri="{FF2B5EF4-FFF2-40B4-BE49-F238E27FC236}">
                <a16:creationId xmlns:a16="http://schemas.microsoft.com/office/drawing/2014/main" id="{1B2C98A7-86E9-4906-90FF-96A90838C3FF}"/>
              </a:ext>
            </a:extLst>
          </p:cNvPr>
          <p:cNvSpPr txBox="1"/>
          <p:nvPr/>
        </p:nvSpPr>
        <p:spPr>
          <a:xfrm>
            <a:off x="4502989" y="676595"/>
            <a:ext cx="4452663" cy="830997"/>
          </a:xfrm>
          <a:prstGeom prst="rect">
            <a:avLst/>
          </a:prstGeom>
          <a:noFill/>
        </p:spPr>
        <p:txBody>
          <a:bodyPr wrap="square" rtlCol="0">
            <a:spAutoFit/>
          </a:bodyPr>
          <a:lstStyle/>
          <a:p>
            <a:pPr algn="ctr"/>
            <a:r>
              <a:rPr lang="fr-FR" sz="2400" b="1" dirty="0"/>
              <a:t>Les saisines proposées pour cette séance</a:t>
            </a:r>
          </a:p>
        </p:txBody>
      </p:sp>
      <p:sp>
        <p:nvSpPr>
          <p:cNvPr id="9" name="TextBox 8">
            <a:extLst>
              <a:ext uri="{FF2B5EF4-FFF2-40B4-BE49-F238E27FC236}">
                <a16:creationId xmlns:a16="http://schemas.microsoft.com/office/drawing/2014/main" id="{B9FA1D19-D516-CF1D-FEEC-5FAED6C1B88B}"/>
              </a:ext>
            </a:extLst>
          </p:cNvPr>
          <p:cNvSpPr txBox="1"/>
          <p:nvPr/>
        </p:nvSpPr>
        <p:spPr>
          <a:xfrm>
            <a:off x="1801802" y="1919030"/>
            <a:ext cx="9379787" cy="3970318"/>
          </a:xfrm>
          <a:prstGeom prst="rect">
            <a:avLst/>
          </a:prstGeom>
          <a:noFill/>
        </p:spPr>
        <p:txBody>
          <a:bodyPr wrap="square" rtlCol="0">
            <a:spAutoFit/>
          </a:bodyPr>
          <a:lstStyle/>
          <a:p>
            <a:pPr marL="457200" indent="-457200">
              <a:buFont typeface="Wingdings" panose="05000000000000000000" pitchFamily="2" charset="2"/>
              <a:buChar char="§"/>
            </a:pPr>
            <a:r>
              <a:rPr lang="fr-FR" b="1" dirty="0"/>
              <a:t>Proposition 1 </a:t>
            </a:r>
            <a:r>
              <a:rPr lang="fr-FR" dirty="0"/>
              <a:t>: vœu – le quartier de Gerland se développe rapidement et a besoin de nouveaux commerces, notamment des petits commerces. Il serait intéressant de réaliser une étude pour connaître les besoins des habitants, en partenariat avec la CCI. Gerland se renforce comme quartier étudiant, il sera intéressant que l’étude ait une approche sur leurs besoins.</a:t>
            </a:r>
          </a:p>
          <a:p>
            <a:pPr marL="457200" indent="-457200">
              <a:buFont typeface="Wingdings" panose="05000000000000000000" pitchFamily="2" charset="2"/>
              <a:buChar char="§"/>
            </a:pPr>
            <a:r>
              <a:rPr lang="fr-FR" dirty="0"/>
              <a:t>Par ailleurs il pourrait y avoir des aides à l’installation pour les commerçants (prêt ou subvention) et l’encadrement de certains loyers. Les types de commerces et modèles économiques peuvent être divers – commerce traditionnel, coopérative… </a:t>
            </a:r>
          </a:p>
          <a:p>
            <a:pPr marL="457200" indent="-457200">
              <a:buFont typeface="Wingdings" panose="05000000000000000000" pitchFamily="2" charset="2"/>
              <a:buChar char="§"/>
            </a:pPr>
            <a:r>
              <a:rPr lang="fr-FR" dirty="0"/>
              <a:t>Dans les nouveaux bâtiments, de nombreux locaux commerciaux de rez de chaussée restent vides pendant plusieurs années. </a:t>
            </a:r>
          </a:p>
          <a:p>
            <a:pPr marL="457200" indent="-457200">
              <a:buFont typeface="Wingdings" panose="05000000000000000000" pitchFamily="2" charset="2"/>
              <a:buChar char="§"/>
            </a:pPr>
            <a:r>
              <a:rPr lang="fr-FR" dirty="0"/>
              <a:t>La livraison des derniers kilomètres étant un réel problème, le développement des commerces locaux est une réponse forte à cette situation.</a:t>
            </a:r>
          </a:p>
          <a:p>
            <a:pPr marL="457200" indent="-457200">
              <a:buFont typeface="Wingdings" panose="05000000000000000000" pitchFamily="2" charset="2"/>
              <a:buChar char="§"/>
            </a:pPr>
            <a:r>
              <a:rPr lang="fr-FR" dirty="0"/>
              <a:t>Problème d’environnement à proximité des commerces.</a:t>
            </a:r>
          </a:p>
        </p:txBody>
      </p:sp>
    </p:spTree>
    <p:extLst>
      <p:ext uri="{BB962C8B-B14F-4D97-AF65-F5344CB8AC3E}">
        <p14:creationId xmlns:p14="http://schemas.microsoft.com/office/powerpoint/2010/main" val="3686571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d58123-cdce-4758-8d2f-4a80097b46e8" xsi:nil="true"/>
    <lcf76f155ced4ddcb4097134ff3c332f xmlns="99e8869e-1493-43b6-907d-53500cac26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6D0D2DC4DF12449B7DBF13B56EA6BB" ma:contentTypeVersion="16" ma:contentTypeDescription="Crée un document." ma:contentTypeScope="" ma:versionID="9db89d6751180547c800f28fa45bab94">
  <xsd:schema xmlns:xsd="http://www.w3.org/2001/XMLSchema" xmlns:xs="http://www.w3.org/2001/XMLSchema" xmlns:p="http://schemas.microsoft.com/office/2006/metadata/properties" xmlns:ns2="99e8869e-1493-43b6-907d-53500cac26d1" xmlns:ns3="44d58123-cdce-4758-8d2f-4a80097b46e8" targetNamespace="http://schemas.microsoft.com/office/2006/metadata/properties" ma:root="true" ma:fieldsID="40407bbed861a9b4f5ae64854b9eef18" ns2:_="" ns3:_="">
    <xsd:import namespace="99e8869e-1493-43b6-907d-53500cac26d1"/>
    <xsd:import namespace="44d58123-cdce-4758-8d2f-4a80097b46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8869e-1493-43b6-907d-53500cac2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d99e070-3601-4af6-8950-705e99697f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58123-cdce-4758-8d2f-4a80097b46e8"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11c11b7-fb39-418b-8655-172c79ee4d6c}" ma:internalName="TaxCatchAll" ma:showField="CatchAllData" ma:web="44d58123-cdce-4758-8d2f-4a80097b46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D96268-87A0-4E07-94F9-2BA65EC6F0F1}">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44d58123-cdce-4758-8d2f-4a80097b46e8"/>
    <ds:schemaRef ds:uri="99e8869e-1493-43b6-907d-53500cac26d1"/>
    <ds:schemaRef ds:uri="http://www.w3.org/XML/1998/namespace"/>
  </ds:schemaRefs>
</ds:datastoreItem>
</file>

<file path=customXml/itemProps2.xml><?xml version="1.0" encoding="utf-8"?>
<ds:datastoreItem xmlns:ds="http://schemas.openxmlformats.org/officeDocument/2006/customXml" ds:itemID="{90CE75CA-6D39-4E30-A005-139728494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8869e-1493-43b6-907d-53500cac26d1"/>
    <ds:schemaRef ds:uri="44d58123-cdce-4758-8d2f-4a80097b46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36CBF2-608C-43D7-BDCD-FC1107BA31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287</TotalTime>
  <Words>1213</Words>
  <Application>Microsoft Office PowerPoint</Application>
  <PresentationFormat>Grand écran</PresentationFormat>
  <Paragraphs>146</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Bahnschrift SemiLight</vt:lpstr>
      <vt:lpstr>Calibri</vt:lpstr>
      <vt:lpstr>Century Gothic</vt:lpstr>
      <vt:lpstr>Wingdings</vt:lpstr>
      <vt:lpstr>Wingdings 3</vt:lpstr>
      <vt:lpstr>Salle d’ions</vt:lpstr>
      <vt:lpstr>Présentation PowerPoint</vt:lpstr>
      <vt:lpstr>                      </vt:lpstr>
      <vt:lpstr>Métropole, Ville, Arrondissement… Quelles compétences ?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Engle</dc:creator>
  <cp:lastModifiedBy>Anne-Sophie ASSELIN</cp:lastModifiedBy>
  <cp:revision>33</cp:revision>
  <cp:lastPrinted>2021-09-09T14:45:06Z</cp:lastPrinted>
  <dcterms:created xsi:type="dcterms:W3CDTF">2021-02-03T08:26:37Z</dcterms:created>
  <dcterms:modified xsi:type="dcterms:W3CDTF">2022-11-23T19:02:30Z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0x0101009F6D0D2DC4DF12449B7DBF13B56EA6BB</vt:lpwstr>
  </property>
  <property fmtid="{D5CDD505-2E9C-101B-9397-08002B2CF9AE}" pid="3" name="MediaServiceImageTags">
    <vt:lpwstr/>
  </property>
</Properties>
</file>